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8" r:id="rId3"/>
    <p:sldId id="259" r:id="rId4"/>
    <p:sldId id="263" r:id="rId5"/>
    <p:sldId id="262" r:id="rId6"/>
    <p:sldId id="267" r:id="rId7"/>
    <p:sldId id="268" r:id="rId8"/>
    <p:sldId id="274" r:id="rId9"/>
    <p:sldId id="269" r:id="rId10"/>
    <p:sldId id="270" r:id="rId11"/>
    <p:sldId id="276" r:id="rId12"/>
    <p:sldId id="271" r:id="rId13"/>
    <p:sldId id="277" r:id="rId14"/>
    <p:sldId id="278" r:id="rId15"/>
    <p:sldId id="272" r:id="rId16"/>
    <p:sldId id="273"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9"/>
    <p:restoredTop sz="77047"/>
  </p:normalViewPr>
  <p:slideViewPr>
    <p:cSldViewPr snapToGrid="0" snapToObjects="1">
      <p:cViewPr varScale="1">
        <p:scale>
          <a:sx n="58" d="100"/>
          <a:sy n="58" d="100"/>
        </p:scale>
        <p:origin x="140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A00CE-5434-8C46-B22A-2D519F52CBBB}" type="datetimeFigureOut">
              <a:rPr lang="en-US" smtClean="0"/>
              <a:t>4/7/2020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5AA7E-0987-9047-A345-A1604EE10067}" type="slidenum">
              <a:rPr lang="en-US" smtClean="0"/>
              <a:t>‹#›</a:t>
            </a:fld>
            <a:endParaRPr lang="en-US"/>
          </a:p>
        </p:txBody>
      </p:sp>
    </p:spTree>
    <p:extLst>
      <p:ext uri="{BB962C8B-B14F-4D97-AF65-F5344CB8AC3E}">
        <p14:creationId xmlns:p14="http://schemas.microsoft.com/office/powerpoint/2010/main" val="228981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Attention Grabber!</a:t>
            </a:r>
          </a:p>
          <a:p>
            <a:endParaRPr lang="en-US" dirty="0"/>
          </a:p>
          <a:p>
            <a:r>
              <a:rPr lang="en-US" dirty="0"/>
              <a:t>Have this video playing when the students come into class. </a:t>
            </a:r>
          </a:p>
          <a:p>
            <a:endParaRPr lang="en-US" dirty="0"/>
          </a:p>
          <a:p>
            <a:r>
              <a:rPr lang="en-US" dirty="0"/>
              <a:t>Video Contents: Polychaete worms crawling through the sediment in a time lapse video. This video was taken in the York River.</a:t>
            </a:r>
          </a:p>
        </p:txBody>
      </p:sp>
      <p:sp>
        <p:nvSpPr>
          <p:cNvPr id="4" name="Slide Number Placeholder 3"/>
          <p:cNvSpPr>
            <a:spLocks noGrp="1"/>
          </p:cNvSpPr>
          <p:nvPr>
            <p:ph type="sldNum" sz="quarter" idx="5"/>
          </p:nvPr>
        </p:nvSpPr>
        <p:spPr/>
        <p:txBody>
          <a:bodyPr/>
          <a:lstStyle/>
          <a:p>
            <a:fld id="{F265AA7E-0987-9047-A345-A1604EE10067}" type="slidenum">
              <a:rPr lang="en-US" smtClean="0"/>
              <a:t>1</a:t>
            </a:fld>
            <a:endParaRPr lang="en-US"/>
          </a:p>
        </p:txBody>
      </p:sp>
    </p:spTree>
    <p:extLst>
      <p:ext uri="{BB962C8B-B14F-4D97-AF65-F5344CB8AC3E}">
        <p14:creationId xmlns:p14="http://schemas.microsoft.com/office/powerpoint/2010/main" val="3235007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students will determine in what region their sediment samples falls into : sandy sediment, mixed sediment, or muddy sediment. Then they will determine where in the York River is their sediment found.</a:t>
            </a:r>
          </a:p>
          <a:p>
            <a:endParaRPr lang="en-US" dirty="0"/>
          </a:p>
          <a:p>
            <a:r>
              <a:rPr lang="en-US" dirty="0"/>
              <a:t>From here, students will then choose the corresponding envelope for their sediment type and learn about what type of organisms are found in their sediment sample. Students will fill in the table on the white board for the remainder of the group portion. </a:t>
            </a:r>
          </a:p>
        </p:txBody>
      </p:sp>
      <p:sp>
        <p:nvSpPr>
          <p:cNvPr id="4" name="Slide Number Placeholder 3"/>
          <p:cNvSpPr>
            <a:spLocks noGrp="1"/>
          </p:cNvSpPr>
          <p:nvPr>
            <p:ph type="sldNum" sz="quarter" idx="5"/>
          </p:nvPr>
        </p:nvSpPr>
        <p:spPr/>
        <p:txBody>
          <a:bodyPr/>
          <a:lstStyle/>
          <a:p>
            <a:fld id="{F265AA7E-0987-9047-A345-A1604EE10067}" type="slidenum">
              <a:rPr lang="en-US" smtClean="0"/>
              <a:t>10</a:t>
            </a:fld>
            <a:endParaRPr lang="en-US"/>
          </a:p>
        </p:txBody>
      </p:sp>
    </p:spTree>
    <p:extLst>
      <p:ext uri="{BB962C8B-B14F-4D97-AF65-F5344CB8AC3E}">
        <p14:creationId xmlns:p14="http://schemas.microsoft.com/office/powerpoint/2010/main" val="249812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individually color in range maps for different organisms (Appendix C). All students will have to complete range maps for the Baltic clam and the Red-Gilled Mud Worm, but they are able to choose the other three organisms. </a:t>
            </a:r>
          </a:p>
          <a:p>
            <a:endParaRPr lang="en-US" dirty="0"/>
          </a:p>
        </p:txBody>
      </p:sp>
      <p:sp>
        <p:nvSpPr>
          <p:cNvPr id="4" name="Slide Number Placeholder 3"/>
          <p:cNvSpPr>
            <a:spLocks noGrp="1"/>
          </p:cNvSpPr>
          <p:nvPr>
            <p:ph type="sldNum" sz="quarter" idx="5"/>
          </p:nvPr>
        </p:nvSpPr>
        <p:spPr/>
        <p:txBody>
          <a:bodyPr/>
          <a:lstStyle/>
          <a:p>
            <a:fld id="{F265AA7E-0987-9047-A345-A1604EE10067}" type="slidenum">
              <a:rPr lang="en-US" smtClean="0"/>
              <a:t>12</a:t>
            </a:fld>
            <a:endParaRPr lang="en-US"/>
          </a:p>
        </p:txBody>
      </p:sp>
    </p:spTree>
    <p:extLst>
      <p:ext uri="{BB962C8B-B14F-4D97-AF65-F5344CB8AC3E}">
        <p14:creationId xmlns:p14="http://schemas.microsoft.com/office/powerpoint/2010/main" val="3434156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individual students will answer the data analysis and summary questions provided to them. </a:t>
            </a:r>
          </a:p>
          <a:p>
            <a:endParaRPr lang="en-US" dirty="0"/>
          </a:p>
          <a:p>
            <a:r>
              <a:rPr lang="en-US" dirty="0"/>
              <a:t>If the teach chooses, students can also complete the supplementary exit slip. </a:t>
            </a:r>
          </a:p>
        </p:txBody>
      </p:sp>
      <p:sp>
        <p:nvSpPr>
          <p:cNvPr id="4" name="Slide Number Placeholder 3"/>
          <p:cNvSpPr>
            <a:spLocks noGrp="1"/>
          </p:cNvSpPr>
          <p:nvPr>
            <p:ph type="sldNum" sz="quarter" idx="5"/>
          </p:nvPr>
        </p:nvSpPr>
        <p:spPr/>
        <p:txBody>
          <a:bodyPr/>
          <a:lstStyle/>
          <a:p>
            <a:fld id="{F265AA7E-0987-9047-A345-A1604EE10067}" type="slidenum">
              <a:rPr lang="en-US" smtClean="0"/>
              <a:t>15</a:t>
            </a:fld>
            <a:endParaRPr lang="en-US"/>
          </a:p>
        </p:txBody>
      </p:sp>
    </p:spTree>
    <p:extLst>
      <p:ext uri="{BB962C8B-B14F-4D97-AF65-F5344CB8AC3E}">
        <p14:creationId xmlns:p14="http://schemas.microsoft.com/office/powerpoint/2010/main" val="261255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slide after students are finished with their questions. </a:t>
            </a:r>
          </a:p>
          <a:p>
            <a:endParaRPr lang="en-US" dirty="0"/>
          </a:p>
          <a:p>
            <a:r>
              <a:rPr lang="en-US" dirty="0"/>
              <a:t>You can either show this slide if you are running out of time or have a discussion about conclusions as a group and record findings the students report. </a:t>
            </a:r>
          </a:p>
        </p:txBody>
      </p:sp>
      <p:sp>
        <p:nvSpPr>
          <p:cNvPr id="4" name="Slide Number Placeholder 3"/>
          <p:cNvSpPr>
            <a:spLocks noGrp="1"/>
          </p:cNvSpPr>
          <p:nvPr>
            <p:ph type="sldNum" sz="quarter" idx="5"/>
          </p:nvPr>
        </p:nvSpPr>
        <p:spPr/>
        <p:txBody>
          <a:bodyPr/>
          <a:lstStyle/>
          <a:p>
            <a:fld id="{F265AA7E-0987-9047-A345-A1604EE10067}" type="slidenum">
              <a:rPr lang="en-US" smtClean="0"/>
              <a:t>16</a:t>
            </a:fld>
            <a:endParaRPr lang="en-US"/>
          </a:p>
        </p:txBody>
      </p:sp>
    </p:spTree>
    <p:extLst>
      <p:ext uri="{BB962C8B-B14F-4D97-AF65-F5344CB8AC3E}">
        <p14:creationId xmlns:p14="http://schemas.microsoft.com/office/powerpoint/2010/main" val="3218455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slide after students are finished with their questions. </a:t>
            </a:r>
          </a:p>
          <a:p>
            <a:endParaRPr lang="en-US" dirty="0"/>
          </a:p>
          <a:p>
            <a:r>
              <a:rPr lang="en-US" dirty="0"/>
              <a:t>You can either show this slide if you are running out of time or have a discussion about conclusions as a group and record findings the students report. </a:t>
            </a:r>
          </a:p>
        </p:txBody>
      </p:sp>
      <p:sp>
        <p:nvSpPr>
          <p:cNvPr id="4" name="Slide Number Placeholder 3"/>
          <p:cNvSpPr>
            <a:spLocks noGrp="1"/>
          </p:cNvSpPr>
          <p:nvPr>
            <p:ph type="sldNum" sz="quarter" idx="5"/>
          </p:nvPr>
        </p:nvSpPr>
        <p:spPr/>
        <p:txBody>
          <a:bodyPr/>
          <a:lstStyle/>
          <a:p>
            <a:fld id="{F265AA7E-0987-9047-A345-A1604EE10067}" type="slidenum">
              <a:rPr lang="en-US" smtClean="0"/>
              <a:t>17</a:t>
            </a:fld>
            <a:endParaRPr lang="en-US"/>
          </a:p>
        </p:txBody>
      </p:sp>
    </p:spTree>
    <p:extLst>
      <p:ext uri="{BB962C8B-B14F-4D97-AF65-F5344CB8AC3E}">
        <p14:creationId xmlns:p14="http://schemas.microsoft.com/office/powerpoint/2010/main" val="69783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sediment?</a:t>
            </a:r>
          </a:p>
          <a:p>
            <a:endParaRPr lang="en-US" dirty="0"/>
          </a:p>
          <a:p>
            <a:r>
              <a:rPr lang="en-US" dirty="0"/>
              <a:t>Have you ever gone to the beach and felt the sand between your toes as you walk into the water? Or have you ever swam in a river or a lake where the bottom was really sticky and mucky? Well this sand and mud that you are stepping in are known as sediments. Sediments are very important in any marine or aquatic system because, believe it or not, many organisms live in the sediment at the bottom of the lake, river, and ocean!</a:t>
            </a:r>
          </a:p>
        </p:txBody>
      </p:sp>
      <p:sp>
        <p:nvSpPr>
          <p:cNvPr id="4" name="Slide Number Placeholder 3"/>
          <p:cNvSpPr>
            <a:spLocks noGrp="1"/>
          </p:cNvSpPr>
          <p:nvPr>
            <p:ph type="sldNum" sz="quarter" idx="5"/>
          </p:nvPr>
        </p:nvSpPr>
        <p:spPr/>
        <p:txBody>
          <a:bodyPr/>
          <a:lstStyle/>
          <a:p>
            <a:fld id="{F265AA7E-0987-9047-A345-A1604EE10067}" type="slidenum">
              <a:rPr lang="en-US" smtClean="0"/>
              <a:t>2</a:t>
            </a:fld>
            <a:endParaRPr lang="en-US"/>
          </a:p>
        </p:txBody>
      </p:sp>
    </p:spTree>
    <p:extLst>
      <p:ext uri="{BB962C8B-B14F-4D97-AF65-F5344CB8AC3E}">
        <p14:creationId xmlns:p14="http://schemas.microsoft.com/office/powerpoint/2010/main" val="23388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size sediment and they all have different properties. The sizes that we will work with today include sand, silt, and clay. Sand grains are what you find at the beach on the shore and in the water. These grains range from 2 mm to 0.65 mm in diameter. </a:t>
            </a:r>
          </a:p>
          <a:p>
            <a:endParaRPr lang="en-US" dirty="0"/>
          </a:p>
          <a:p>
            <a:r>
              <a:rPr lang="en-US" dirty="0"/>
              <a:t>But have you ever walked out too far at the beach and stepped in a sticky-mucky section of the mud? This area is likely more silt and clay size grains. These grains are much smaller and create a stickier sediment texture. The silt and clay size grains are collectively referred to as ‘mud’</a:t>
            </a:r>
          </a:p>
          <a:p>
            <a:endParaRPr lang="en-US" dirty="0"/>
          </a:p>
          <a:p>
            <a:r>
              <a:rPr lang="en-US" dirty="0"/>
              <a:t>The relative sizes of the sand, silt, and clay size grains are shown here. The ratio between them is approximately 480:16:1 meaning that one clay particle is 480 times smaller than a piece of sand that you would see at the beach. Now that’s small!!</a:t>
            </a:r>
          </a:p>
        </p:txBody>
      </p:sp>
      <p:sp>
        <p:nvSpPr>
          <p:cNvPr id="4" name="Slide Number Placeholder 3"/>
          <p:cNvSpPr>
            <a:spLocks noGrp="1"/>
          </p:cNvSpPr>
          <p:nvPr>
            <p:ph type="sldNum" sz="quarter" idx="5"/>
          </p:nvPr>
        </p:nvSpPr>
        <p:spPr/>
        <p:txBody>
          <a:bodyPr/>
          <a:lstStyle/>
          <a:p>
            <a:fld id="{F265AA7E-0987-9047-A345-A1604EE10067}" type="slidenum">
              <a:rPr lang="en-US" smtClean="0"/>
              <a:t>3</a:t>
            </a:fld>
            <a:endParaRPr lang="en-US"/>
          </a:p>
        </p:txBody>
      </p:sp>
    </p:spTree>
    <p:extLst>
      <p:ext uri="{BB962C8B-B14F-4D97-AF65-F5344CB8AC3E}">
        <p14:creationId xmlns:p14="http://schemas.microsoft.com/office/powerpoint/2010/main" val="45248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different organisms call the sediment at the bottom of the York River home. Although humans may not eat all of the organisms that live in the sediments (like worms, yuck!), they play a large role in the food web by feeding organisms that humans do eat (fish, blue crab, yum!). </a:t>
            </a:r>
          </a:p>
          <a:p>
            <a:endParaRPr lang="en-US" dirty="0"/>
          </a:p>
          <a:p>
            <a:r>
              <a:rPr lang="en-US" dirty="0"/>
              <a:t>- Sediments are important in water quality of the Chesapeake Bay. If there is too much sediment suspended in the water, it can result in murky water. The murkier the water, the harder it is for primary producers to photosynthesize, because they need light. These primary producers are the base of the food web, so it is crucial that they are able to thrive. </a:t>
            </a:r>
          </a:p>
          <a:p>
            <a:endParaRPr lang="en-US" dirty="0"/>
          </a:p>
        </p:txBody>
      </p:sp>
      <p:sp>
        <p:nvSpPr>
          <p:cNvPr id="4" name="Slide Number Placeholder 3"/>
          <p:cNvSpPr>
            <a:spLocks noGrp="1"/>
          </p:cNvSpPr>
          <p:nvPr>
            <p:ph type="sldNum" sz="quarter" idx="5"/>
          </p:nvPr>
        </p:nvSpPr>
        <p:spPr/>
        <p:txBody>
          <a:bodyPr/>
          <a:lstStyle/>
          <a:p>
            <a:fld id="{F265AA7E-0987-9047-A345-A1604EE10067}" type="slidenum">
              <a:rPr lang="en-US" smtClean="0"/>
              <a:t>4</a:t>
            </a:fld>
            <a:endParaRPr lang="en-US"/>
          </a:p>
        </p:txBody>
      </p:sp>
    </p:spTree>
    <p:extLst>
      <p:ext uri="{BB962C8B-B14F-4D97-AF65-F5344CB8AC3E}">
        <p14:creationId xmlns:p14="http://schemas.microsoft.com/office/powerpoint/2010/main" val="117758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lesson, each group will have a sediment sample, either 1, 2, or 3, shown in the figure on the right. Each group will analyze their sample to determine if </a:t>
            </a:r>
            <a:r>
              <a:rPr lang="en-US" baseline="0" dirty="0"/>
              <a:t>there are differences in sediment grain-size distribution along the length of the York River and how these sediments may impacts which types of organisms are present. </a:t>
            </a:r>
            <a:endParaRPr lang="en-US" dirty="0"/>
          </a:p>
          <a:p>
            <a:endParaRPr lang="en-US" dirty="0"/>
          </a:p>
        </p:txBody>
      </p:sp>
      <p:sp>
        <p:nvSpPr>
          <p:cNvPr id="4" name="Slide Number Placeholder 3"/>
          <p:cNvSpPr>
            <a:spLocks noGrp="1"/>
          </p:cNvSpPr>
          <p:nvPr>
            <p:ph type="sldNum" sz="quarter" idx="5"/>
          </p:nvPr>
        </p:nvSpPr>
        <p:spPr/>
        <p:txBody>
          <a:bodyPr/>
          <a:lstStyle/>
          <a:p>
            <a:fld id="{F265AA7E-0987-9047-A345-A1604EE10067}" type="slidenum">
              <a:rPr lang="en-US" smtClean="0"/>
              <a:t>5</a:t>
            </a:fld>
            <a:endParaRPr lang="en-US"/>
          </a:p>
        </p:txBody>
      </p:sp>
    </p:spTree>
    <p:extLst>
      <p:ext uri="{BB962C8B-B14F-4D97-AF65-F5344CB8AC3E}">
        <p14:creationId xmlns:p14="http://schemas.microsoft.com/office/powerpoint/2010/main" val="73291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a:t>
            </a:r>
          </a:p>
          <a:p>
            <a:r>
              <a:rPr lang="en-US" dirty="0"/>
              <a:t>Step 1: Split students up into groups of 2-3 students. Have each group choose a sediment sample and have them record the sample number on their group worksheet (Appendix 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2: Weight the entire sediment sample to get the total weight. Make sure there are beakers at the scale that they are able to use for weighing and practicing taring the scale and weighing samples. </a:t>
            </a:r>
          </a:p>
          <a:p>
            <a:endParaRPr lang="en-US" dirty="0"/>
          </a:p>
          <a:p>
            <a:endParaRPr lang="en-US" dirty="0"/>
          </a:p>
        </p:txBody>
      </p:sp>
      <p:sp>
        <p:nvSpPr>
          <p:cNvPr id="4" name="Slide Number Placeholder 3"/>
          <p:cNvSpPr>
            <a:spLocks noGrp="1"/>
          </p:cNvSpPr>
          <p:nvPr>
            <p:ph type="sldNum" sz="quarter" idx="5"/>
          </p:nvPr>
        </p:nvSpPr>
        <p:spPr/>
        <p:txBody>
          <a:bodyPr/>
          <a:lstStyle/>
          <a:p>
            <a:fld id="{F265AA7E-0987-9047-A345-A1604EE10067}" type="slidenum">
              <a:rPr lang="en-US" smtClean="0"/>
              <a:t>6</a:t>
            </a:fld>
            <a:endParaRPr lang="en-US"/>
          </a:p>
        </p:txBody>
      </p:sp>
    </p:spTree>
    <p:extLst>
      <p:ext uri="{BB962C8B-B14F-4D97-AF65-F5344CB8AC3E}">
        <p14:creationId xmlns:p14="http://schemas.microsoft.com/office/powerpoint/2010/main" val="2546700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Each group will measure one grain of each of the different types of sediments. Have them measure the grains as shown on the slide. Measure the width indicated by the arrows. </a:t>
            </a:r>
          </a:p>
          <a:p>
            <a:endParaRPr lang="en-US" dirty="0"/>
          </a:p>
          <a:p>
            <a:r>
              <a:rPr lang="en-US" dirty="0"/>
              <a:t>Step 4: Students will separate the sample into the three types of sediment and weigh each individual group. They will record this on their group worksheet. </a:t>
            </a:r>
          </a:p>
        </p:txBody>
      </p:sp>
      <p:sp>
        <p:nvSpPr>
          <p:cNvPr id="4" name="Slide Number Placeholder 3"/>
          <p:cNvSpPr>
            <a:spLocks noGrp="1"/>
          </p:cNvSpPr>
          <p:nvPr>
            <p:ph type="sldNum" sz="quarter" idx="5"/>
          </p:nvPr>
        </p:nvSpPr>
        <p:spPr/>
        <p:txBody>
          <a:bodyPr/>
          <a:lstStyle/>
          <a:p>
            <a:fld id="{F265AA7E-0987-9047-A345-A1604EE10067}" type="slidenum">
              <a:rPr lang="en-US" smtClean="0"/>
              <a:t>7</a:t>
            </a:fld>
            <a:endParaRPr lang="en-US"/>
          </a:p>
        </p:txBody>
      </p:sp>
    </p:spTree>
    <p:extLst>
      <p:ext uri="{BB962C8B-B14F-4D97-AF65-F5344CB8AC3E}">
        <p14:creationId xmlns:p14="http://schemas.microsoft.com/office/powerpoint/2010/main" val="3631416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5: Calculate the percentage of each size class using the example provided. </a:t>
            </a:r>
          </a:p>
          <a:p>
            <a:endParaRPr lang="en-US" dirty="0"/>
          </a:p>
          <a:p>
            <a:r>
              <a:rPr lang="en-US" dirty="0"/>
              <a:t>Step 6: Plot you sediment sample on the ternary plot (step-by-step directions on next slide)</a:t>
            </a:r>
          </a:p>
        </p:txBody>
      </p:sp>
      <p:sp>
        <p:nvSpPr>
          <p:cNvPr id="4" name="Slide Number Placeholder 3"/>
          <p:cNvSpPr>
            <a:spLocks noGrp="1"/>
          </p:cNvSpPr>
          <p:nvPr>
            <p:ph type="sldNum" sz="quarter" idx="5"/>
          </p:nvPr>
        </p:nvSpPr>
        <p:spPr/>
        <p:txBody>
          <a:bodyPr/>
          <a:lstStyle/>
          <a:p>
            <a:fld id="{F265AA7E-0987-9047-A345-A1604EE10067}" type="slidenum">
              <a:rPr lang="en-US" smtClean="0"/>
              <a:t>8</a:t>
            </a:fld>
            <a:endParaRPr lang="en-US"/>
          </a:p>
        </p:txBody>
      </p:sp>
    </p:spTree>
    <p:extLst>
      <p:ext uri="{BB962C8B-B14F-4D97-AF65-F5344CB8AC3E}">
        <p14:creationId xmlns:p14="http://schemas.microsoft.com/office/powerpoint/2010/main" val="2027289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how to plot on a ternary plot</a:t>
            </a:r>
          </a:p>
          <a:p>
            <a:endParaRPr lang="en-US" dirty="0"/>
          </a:p>
          <a:p>
            <a:r>
              <a:rPr lang="en-US" dirty="0"/>
              <a:t>Click one and two: Start with the sandy sediment and find the percentage on the sand axis</a:t>
            </a:r>
          </a:p>
          <a:p>
            <a:r>
              <a:rPr lang="en-US" dirty="0"/>
              <a:t>Click three and four: Then silt and find 20% on the silt axis</a:t>
            </a:r>
          </a:p>
          <a:p>
            <a:r>
              <a:rPr lang="en-US" dirty="0"/>
              <a:t>Click five sand six: Then clay and find 30% on the silt axis</a:t>
            </a:r>
          </a:p>
          <a:p>
            <a:endParaRPr lang="en-US" dirty="0"/>
          </a:p>
          <a:p>
            <a:r>
              <a:rPr lang="en-US" dirty="0"/>
              <a:t>Click seven: follow grid lines to where all three percentages intersect</a:t>
            </a:r>
          </a:p>
          <a:p>
            <a:r>
              <a:rPr lang="en-US" dirty="0"/>
              <a:t>Click eight: this is where the sediment sample falls on the plot</a:t>
            </a:r>
          </a:p>
          <a:p>
            <a:r>
              <a:rPr lang="en-US" dirty="0"/>
              <a:t>Click nine: don’t forget to label the point!</a:t>
            </a:r>
          </a:p>
          <a:p>
            <a:endParaRPr lang="en-US" dirty="0"/>
          </a:p>
        </p:txBody>
      </p:sp>
      <p:sp>
        <p:nvSpPr>
          <p:cNvPr id="4" name="Slide Number Placeholder 3"/>
          <p:cNvSpPr>
            <a:spLocks noGrp="1"/>
          </p:cNvSpPr>
          <p:nvPr>
            <p:ph type="sldNum" sz="quarter" idx="5"/>
          </p:nvPr>
        </p:nvSpPr>
        <p:spPr/>
        <p:txBody>
          <a:bodyPr/>
          <a:lstStyle/>
          <a:p>
            <a:fld id="{F265AA7E-0987-9047-A345-A1604EE10067}" type="slidenum">
              <a:rPr lang="en-US" smtClean="0"/>
              <a:t>9</a:t>
            </a:fld>
            <a:endParaRPr lang="en-US"/>
          </a:p>
        </p:txBody>
      </p:sp>
    </p:spTree>
    <p:extLst>
      <p:ext uri="{BB962C8B-B14F-4D97-AF65-F5344CB8AC3E}">
        <p14:creationId xmlns:p14="http://schemas.microsoft.com/office/powerpoint/2010/main" val="101470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E845-D9FA-AB43-8F76-265AF311EE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AF7683-5C1F-FC42-9DC3-D666B4226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BCB986-31C2-BF4A-AD8E-BADDA19A39B6}"/>
              </a:ext>
            </a:extLst>
          </p:cNvPr>
          <p:cNvSpPr>
            <a:spLocks noGrp="1"/>
          </p:cNvSpPr>
          <p:nvPr>
            <p:ph type="dt" sz="half" idx="10"/>
          </p:nvPr>
        </p:nvSpPr>
        <p:spPr/>
        <p:txBody>
          <a:bodyPr/>
          <a:lstStyle/>
          <a:p>
            <a:fld id="{1B2FA559-90F3-474E-A735-0A784DEAF4DB}" type="datetimeFigureOut">
              <a:rPr lang="en-US" smtClean="0"/>
              <a:t>4/7/2020</a:t>
            </a:fld>
            <a:endParaRPr lang="en-US"/>
          </a:p>
        </p:txBody>
      </p:sp>
      <p:sp>
        <p:nvSpPr>
          <p:cNvPr id="5" name="Footer Placeholder 4">
            <a:extLst>
              <a:ext uri="{FF2B5EF4-FFF2-40B4-BE49-F238E27FC236}">
                <a16:creationId xmlns:a16="http://schemas.microsoft.com/office/drawing/2014/main" id="{65C63EAA-A416-3B4E-AFAB-5B4AF921F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3FFEA-4AD7-5E45-85D9-506F67A0F90E}"/>
              </a:ext>
            </a:extLst>
          </p:cNvPr>
          <p:cNvSpPr>
            <a:spLocks noGrp="1"/>
          </p:cNvSpPr>
          <p:nvPr>
            <p:ph type="sldNum" sz="quarter" idx="12"/>
          </p:nvPr>
        </p:nvSpPr>
        <p:spPr/>
        <p:txBody>
          <a:bodyPr/>
          <a:lstStyle/>
          <a:p>
            <a:fld id="{2B2C2E2C-DB8D-4C48-8EC2-CA5EC788C52C}" type="slidenum">
              <a:rPr lang="en-US" smtClean="0"/>
              <a:t>‹#›</a:t>
            </a:fld>
            <a:endParaRPr lang="en-US"/>
          </a:p>
        </p:txBody>
      </p:sp>
    </p:spTree>
    <p:extLst>
      <p:ext uri="{BB962C8B-B14F-4D97-AF65-F5344CB8AC3E}">
        <p14:creationId xmlns:p14="http://schemas.microsoft.com/office/powerpoint/2010/main" val="270540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A6729-4AAA-CC4E-B74F-590D697490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DFE41A-7A2E-CC4C-A59A-3112CB5D50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F04F4-0213-1E44-9B6B-10D8255DD23D}"/>
              </a:ext>
            </a:extLst>
          </p:cNvPr>
          <p:cNvSpPr>
            <a:spLocks noGrp="1"/>
          </p:cNvSpPr>
          <p:nvPr>
            <p:ph type="dt" sz="half" idx="10"/>
          </p:nvPr>
        </p:nvSpPr>
        <p:spPr/>
        <p:txBody>
          <a:bodyPr/>
          <a:lstStyle/>
          <a:p>
            <a:fld id="{1B2FA559-90F3-474E-A735-0A784DEAF4DB}" type="datetimeFigureOut">
              <a:rPr lang="en-US" smtClean="0"/>
              <a:t>4/7/2020</a:t>
            </a:fld>
            <a:endParaRPr lang="en-US"/>
          </a:p>
        </p:txBody>
      </p:sp>
      <p:sp>
        <p:nvSpPr>
          <p:cNvPr id="5" name="Footer Placeholder 4">
            <a:extLst>
              <a:ext uri="{FF2B5EF4-FFF2-40B4-BE49-F238E27FC236}">
                <a16:creationId xmlns:a16="http://schemas.microsoft.com/office/drawing/2014/main" id="{D59FD55D-3956-5749-B1A4-D05B84C34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526F7-FDD6-9C4E-8B96-D1F0020F0CE7}"/>
              </a:ext>
            </a:extLst>
          </p:cNvPr>
          <p:cNvSpPr>
            <a:spLocks noGrp="1"/>
          </p:cNvSpPr>
          <p:nvPr>
            <p:ph type="sldNum" sz="quarter" idx="12"/>
          </p:nvPr>
        </p:nvSpPr>
        <p:spPr/>
        <p:txBody>
          <a:bodyPr/>
          <a:lstStyle/>
          <a:p>
            <a:fld id="{2B2C2E2C-DB8D-4C48-8EC2-CA5EC788C52C}" type="slidenum">
              <a:rPr lang="en-US" smtClean="0"/>
              <a:t>‹#›</a:t>
            </a:fld>
            <a:endParaRPr lang="en-US"/>
          </a:p>
        </p:txBody>
      </p:sp>
    </p:spTree>
    <p:extLst>
      <p:ext uri="{BB962C8B-B14F-4D97-AF65-F5344CB8AC3E}">
        <p14:creationId xmlns:p14="http://schemas.microsoft.com/office/powerpoint/2010/main" val="145393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A1B2C0-EDD9-CB45-9C25-9535EA6497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2A15D2-9C2C-3F47-952F-4BE3C19C6F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1F0D6-4B61-4D4D-8D12-9F1B56B5EE1F}"/>
              </a:ext>
            </a:extLst>
          </p:cNvPr>
          <p:cNvSpPr>
            <a:spLocks noGrp="1"/>
          </p:cNvSpPr>
          <p:nvPr>
            <p:ph type="dt" sz="half" idx="10"/>
          </p:nvPr>
        </p:nvSpPr>
        <p:spPr/>
        <p:txBody>
          <a:bodyPr/>
          <a:lstStyle/>
          <a:p>
            <a:fld id="{1B2FA559-90F3-474E-A735-0A784DEAF4DB}" type="datetimeFigureOut">
              <a:rPr lang="en-US" smtClean="0"/>
              <a:t>4/7/2020</a:t>
            </a:fld>
            <a:endParaRPr lang="en-US"/>
          </a:p>
        </p:txBody>
      </p:sp>
      <p:sp>
        <p:nvSpPr>
          <p:cNvPr id="5" name="Footer Placeholder 4">
            <a:extLst>
              <a:ext uri="{FF2B5EF4-FFF2-40B4-BE49-F238E27FC236}">
                <a16:creationId xmlns:a16="http://schemas.microsoft.com/office/drawing/2014/main" id="{86CF4F7D-EBA3-F941-BF0E-4A779F963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28E8-10BE-974B-B192-40E5B968D8E0}"/>
              </a:ext>
            </a:extLst>
          </p:cNvPr>
          <p:cNvSpPr>
            <a:spLocks noGrp="1"/>
          </p:cNvSpPr>
          <p:nvPr>
            <p:ph type="sldNum" sz="quarter" idx="12"/>
          </p:nvPr>
        </p:nvSpPr>
        <p:spPr/>
        <p:txBody>
          <a:bodyPr/>
          <a:lstStyle/>
          <a:p>
            <a:fld id="{2B2C2E2C-DB8D-4C48-8EC2-CA5EC788C52C}" type="slidenum">
              <a:rPr lang="en-US" smtClean="0"/>
              <a:t>‹#›</a:t>
            </a:fld>
            <a:endParaRPr lang="en-US"/>
          </a:p>
        </p:txBody>
      </p:sp>
    </p:spTree>
    <p:extLst>
      <p:ext uri="{BB962C8B-B14F-4D97-AF65-F5344CB8AC3E}">
        <p14:creationId xmlns:p14="http://schemas.microsoft.com/office/powerpoint/2010/main" val="382215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68111-209A-ED44-9F8D-5E43AE80D5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9BEA72-3174-7346-BE93-01FFCBE9AF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3CDF4-01E4-3D4E-949D-5F4CFCD7AEF7}"/>
              </a:ext>
            </a:extLst>
          </p:cNvPr>
          <p:cNvSpPr>
            <a:spLocks noGrp="1"/>
          </p:cNvSpPr>
          <p:nvPr>
            <p:ph type="dt" sz="half" idx="10"/>
          </p:nvPr>
        </p:nvSpPr>
        <p:spPr/>
        <p:txBody>
          <a:bodyPr/>
          <a:lstStyle/>
          <a:p>
            <a:fld id="{1B2FA559-90F3-474E-A735-0A784DEAF4DB}" type="datetimeFigureOut">
              <a:rPr lang="en-US" smtClean="0"/>
              <a:t>4/7/2020</a:t>
            </a:fld>
            <a:endParaRPr lang="en-US"/>
          </a:p>
        </p:txBody>
      </p:sp>
      <p:sp>
        <p:nvSpPr>
          <p:cNvPr id="5" name="Footer Placeholder 4">
            <a:extLst>
              <a:ext uri="{FF2B5EF4-FFF2-40B4-BE49-F238E27FC236}">
                <a16:creationId xmlns:a16="http://schemas.microsoft.com/office/drawing/2014/main" id="{DA46AF3C-4742-5445-B503-100BE94B8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CB0AF-AD8B-D943-916E-3191C151C894}"/>
              </a:ext>
            </a:extLst>
          </p:cNvPr>
          <p:cNvSpPr>
            <a:spLocks noGrp="1"/>
          </p:cNvSpPr>
          <p:nvPr>
            <p:ph type="sldNum" sz="quarter" idx="12"/>
          </p:nvPr>
        </p:nvSpPr>
        <p:spPr/>
        <p:txBody>
          <a:bodyPr/>
          <a:lstStyle/>
          <a:p>
            <a:fld id="{2B2C2E2C-DB8D-4C48-8EC2-CA5EC788C52C}" type="slidenum">
              <a:rPr lang="en-US" smtClean="0"/>
              <a:t>‹#›</a:t>
            </a:fld>
            <a:endParaRPr lang="en-US"/>
          </a:p>
        </p:txBody>
      </p:sp>
    </p:spTree>
    <p:extLst>
      <p:ext uri="{BB962C8B-B14F-4D97-AF65-F5344CB8AC3E}">
        <p14:creationId xmlns:p14="http://schemas.microsoft.com/office/powerpoint/2010/main" val="389239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17D9-7F10-5043-A440-23B4E14638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1451A8-D713-834D-AD6B-C026A7D28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F509E4-A387-D249-9358-569C8EF6EE1D}"/>
              </a:ext>
            </a:extLst>
          </p:cNvPr>
          <p:cNvSpPr>
            <a:spLocks noGrp="1"/>
          </p:cNvSpPr>
          <p:nvPr>
            <p:ph type="dt" sz="half" idx="10"/>
          </p:nvPr>
        </p:nvSpPr>
        <p:spPr/>
        <p:txBody>
          <a:bodyPr/>
          <a:lstStyle/>
          <a:p>
            <a:fld id="{1B2FA559-90F3-474E-A735-0A784DEAF4DB}" type="datetimeFigureOut">
              <a:rPr lang="en-US" smtClean="0"/>
              <a:t>4/7/2020</a:t>
            </a:fld>
            <a:endParaRPr lang="en-US"/>
          </a:p>
        </p:txBody>
      </p:sp>
      <p:sp>
        <p:nvSpPr>
          <p:cNvPr id="5" name="Footer Placeholder 4">
            <a:extLst>
              <a:ext uri="{FF2B5EF4-FFF2-40B4-BE49-F238E27FC236}">
                <a16:creationId xmlns:a16="http://schemas.microsoft.com/office/drawing/2014/main" id="{114063CA-7134-C54E-B769-A7B9A03E8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7F4ED-0167-2D48-AB57-205937A669F9}"/>
              </a:ext>
            </a:extLst>
          </p:cNvPr>
          <p:cNvSpPr>
            <a:spLocks noGrp="1"/>
          </p:cNvSpPr>
          <p:nvPr>
            <p:ph type="sldNum" sz="quarter" idx="12"/>
          </p:nvPr>
        </p:nvSpPr>
        <p:spPr/>
        <p:txBody>
          <a:bodyPr/>
          <a:lstStyle/>
          <a:p>
            <a:fld id="{2B2C2E2C-DB8D-4C48-8EC2-CA5EC788C52C}" type="slidenum">
              <a:rPr lang="en-US" smtClean="0"/>
              <a:t>‹#›</a:t>
            </a:fld>
            <a:endParaRPr lang="en-US"/>
          </a:p>
        </p:txBody>
      </p:sp>
    </p:spTree>
    <p:extLst>
      <p:ext uri="{BB962C8B-B14F-4D97-AF65-F5344CB8AC3E}">
        <p14:creationId xmlns:p14="http://schemas.microsoft.com/office/powerpoint/2010/main" val="23674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9D59-93EB-454B-8116-E3BD4D6B55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F78B0A-6692-2043-813B-CAA1B7F55D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897CA0-0606-F042-BE3A-5C6B7A1090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7D355C-7D17-E240-A29E-C7C5F43D3FFD}"/>
              </a:ext>
            </a:extLst>
          </p:cNvPr>
          <p:cNvSpPr>
            <a:spLocks noGrp="1"/>
          </p:cNvSpPr>
          <p:nvPr>
            <p:ph type="dt" sz="half" idx="10"/>
          </p:nvPr>
        </p:nvSpPr>
        <p:spPr/>
        <p:txBody>
          <a:bodyPr/>
          <a:lstStyle/>
          <a:p>
            <a:fld id="{1B2FA559-90F3-474E-A735-0A784DEAF4DB}" type="datetimeFigureOut">
              <a:rPr lang="en-US" smtClean="0"/>
              <a:t>4/7/2020</a:t>
            </a:fld>
            <a:endParaRPr lang="en-US"/>
          </a:p>
        </p:txBody>
      </p:sp>
      <p:sp>
        <p:nvSpPr>
          <p:cNvPr id="6" name="Footer Placeholder 5">
            <a:extLst>
              <a:ext uri="{FF2B5EF4-FFF2-40B4-BE49-F238E27FC236}">
                <a16:creationId xmlns:a16="http://schemas.microsoft.com/office/drawing/2014/main" id="{84B11D35-FBFB-CC4D-83EA-F88D78450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F4607-45D9-F047-87C8-5ED7AA9D79CA}"/>
              </a:ext>
            </a:extLst>
          </p:cNvPr>
          <p:cNvSpPr>
            <a:spLocks noGrp="1"/>
          </p:cNvSpPr>
          <p:nvPr>
            <p:ph type="sldNum" sz="quarter" idx="12"/>
          </p:nvPr>
        </p:nvSpPr>
        <p:spPr/>
        <p:txBody>
          <a:bodyPr/>
          <a:lstStyle/>
          <a:p>
            <a:fld id="{2B2C2E2C-DB8D-4C48-8EC2-CA5EC788C52C}" type="slidenum">
              <a:rPr lang="en-US" smtClean="0"/>
              <a:t>‹#›</a:t>
            </a:fld>
            <a:endParaRPr lang="en-US"/>
          </a:p>
        </p:txBody>
      </p:sp>
    </p:spTree>
    <p:extLst>
      <p:ext uri="{BB962C8B-B14F-4D97-AF65-F5344CB8AC3E}">
        <p14:creationId xmlns:p14="http://schemas.microsoft.com/office/powerpoint/2010/main" val="31217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FA0F-E6E6-3143-9624-FFF4C2C9B9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6C2B73-6663-2047-9B80-2AF06E14CE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CA4B50-204A-B14B-B4B0-3E1285CB99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F17807-FD7C-0743-BB44-541B37FD56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F61212-5AF0-8549-AE04-D73EBDD958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7A871D-49BD-4349-BD14-45C96381DA4B}"/>
              </a:ext>
            </a:extLst>
          </p:cNvPr>
          <p:cNvSpPr>
            <a:spLocks noGrp="1"/>
          </p:cNvSpPr>
          <p:nvPr>
            <p:ph type="dt" sz="half" idx="10"/>
          </p:nvPr>
        </p:nvSpPr>
        <p:spPr/>
        <p:txBody>
          <a:bodyPr/>
          <a:lstStyle/>
          <a:p>
            <a:fld id="{1B2FA559-90F3-474E-A735-0A784DEAF4DB}" type="datetimeFigureOut">
              <a:rPr lang="en-US" smtClean="0"/>
              <a:t>4/7/2020</a:t>
            </a:fld>
            <a:endParaRPr lang="en-US"/>
          </a:p>
        </p:txBody>
      </p:sp>
      <p:sp>
        <p:nvSpPr>
          <p:cNvPr id="8" name="Footer Placeholder 7">
            <a:extLst>
              <a:ext uri="{FF2B5EF4-FFF2-40B4-BE49-F238E27FC236}">
                <a16:creationId xmlns:a16="http://schemas.microsoft.com/office/drawing/2014/main" id="{130B9C2B-B755-1B4D-BF68-23FCB2B66B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1E4A63-A8E3-B049-A66A-902CD4F33FD2}"/>
              </a:ext>
            </a:extLst>
          </p:cNvPr>
          <p:cNvSpPr>
            <a:spLocks noGrp="1"/>
          </p:cNvSpPr>
          <p:nvPr>
            <p:ph type="sldNum" sz="quarter" idx="12"/>
          </p:nvPr>
        </p:nvSpPr>
        <p:spPr/>
        <p:txBody>
          <a:bodyPr/>
          <a:lstStyle/>
          <a:p>
            <a:fld id="{2B2C2E2C-DB8D-4C48-8EC2-CA5EC788C52C}" type="slidenum">
              <a:rPr lang="en-US" smtClean="0"/>
              <a:t>‹#›</a:t>
            </a:fld>
            <a:endParaRPr lang="en-US"/>
          </a:p>
        </p:txBody>
      </p:sp>
    </p:spTree>
    <p:extLst>
      <p:ext uri="{BB962C8B-B14F-4D97-AF65-F5344CB8AC3E}">
        <p14:creationId xmlns:p14="http://schemas.microsoft.com/office/powerpoint/2010/main" val="202532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D9235-ECE2-714E-B826-3FD0CF5F1D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A57EB9-9B2B-3443-BDB7-F91FC43A43BD}"/>
              </a:ext>
            </a:extLst>
          </p:cNvPr>
          <p:cNvSpPr>
            <a:spLocks noGrp="1"/>
          </p:cNvSpPr>
          <p:nvPr>
            <p:ph type="dt" sz="half" idx="10"/>
          </p:nvPr>
        </p:nvSpPr>
        <p:spPr/>
        <p:txBody>
          <a:bodyPr/>
          <a:lstStyle/>
          <a:p>
            <a:fld id="{1B2FA559-90F3-474E-A735-0A784DEAF4DB}" type="datetimeFigureOut">
              <a:rPr lang="en-US" smtClean="0"/>
              <a:t>4/7/2020</a:t>
            </a:fld>
            <a:endParaRPr lang="en-US"/>
          </a:p>
        </p:txBody>
      </p:sp>
      <p:sp>
        <p:nvSpPr>
          <p:cNvPr id="4" name="Footer Placeholder 3">
            <a:extLst>
              <a:ext uri="{FF2B5EF4-FFF2-40B4-BE49-F238E27FC236}">
                <a16:creationId xmlns:a16="http://schemas.microsoft.com/office/drawing/2014/main" id="{15D02C5F-75E5-BB48-B720-F81F799DC6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9F0679-14D3-6D43-A4C6-9F634344E0BC}"/>
              </a:ext>
            </a:extLst>
          </p:cNvPr>
          <p:cNvSpPr>
            <a:spLocks noGrp="1"/>
          </p:cNvSpPr>
          <p:nvPr>
            <p:ph type="sldNum" sz="quarter" idx="12"/>
          </p:nvPr>
        </p:nvSpPr>
        <p:spPr/>
        <p:txBody>
          <a:bodyPr/>
          <a:lstStyle/>
          <a:p>
            <a:fld id="{2B2C2E2C-DB8D-4C48-8EC2-CA5EC788C52C}" type="slidenum">
              <a:rPr lang="en-US" smtClean="0"/>
              <a:t>‹#›</a:t>
            </a:fld>
            <a:endParaRPr lang="en-US"/>
          </a:p>
        </p:txBody>
      </p:sp>
    </p:spTree>
    <p:extLst>
      <p:ext uri="{BB962C8B-B14F-4D97-AF65-F5344CB8AC3E}">
        <p14:creationId xmlns:p14="http://schemas.microsoft.com/office/powerpoint/2010/main" val="149195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A4ADB3-BEE8-8D45-81BA-70DBDA9EE7FE}"/>
              </a:ext>
            </a:extLst>
          </p:cNvPr>
          <p:cNvSpPr>
            <a:spLocks noGrp="1"/>
          </p:cNvSpPr>
          <p:nvPr>
            <p:ph type="dt" sz="half" idx="10"/>
          </p:nvPr>
        </p:nvSpPr>
        <p:spPr/>
        <p:txBody>
          <a:bodyPr/>
          <a:lstStyle/>
          <a:p>
            <a:fld id="{1B2FA559-90F3-474E-A735-0A784DEAF4DB}" type="datetimeFigureOut">
              <a:rPr lang="en-US" smtClean="0"/>
              <a:t>4/7/2020</a:t>
            </a:fld>
            <a:endParaRPr lang="en-US"/>
          </a:p>
        </p:txBody>
      </p:sp>
      <p:sp>
        <p:nvSpPr>
          <p:cNvPr id="3" name="Footer Placeholder 2">
            <a:extLst>
              <a:ext uri="{FF2B5EF4-FFF2-40B4-BE49-F238E27FC236}">
                <a16:creationId xmlns:a16="http://schemas.microsoft.com/office/drawing/2014/main" id="{3A42DF1F-59B3-774F-A5A6-747BDC4689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9872CA-F2B9-364C-B8A0-A4844864C00F}"/>
              </a:ext>
            </a:extLst>
          </p:cNvPr>
          <p:cNvSpPr>
            <a:spLocks noGrp="1"/>
          </p:cNvSpPr>
          <p:nvPr>
            <p:ph type="sldNum" sz="quarter" idx="12"/>
          </p:nvPr>
        </p:nvSpPr>
        <p:spPr/>
        <p:txBody>
          <a:bodyPr/>
          <a:lstStyle/>
          <a:p>
            <a:fld id="{2B2C2E2C-DB8D-4C48-8EC2-CA5EC788C52C}" type="slidenum">
              <a:rPr lang="en-US" smtClean="0"/>
              <a:t>‹#›</a:t>
            </a:fld>
            <a:endParaRPr lang="en-US"/>
          </a:p>
        </p:txBody>
      </p:sp>
    </p:spTree>
    <p:extLst>
      <p:ext uri="{BB962C8B-B14F-4D97-AF65-F5344CB8AC3E}">
        <p14:creationId xmlns:p14="http://schemas.microsoft.com/office/powerpoint/2010/main" val="1312228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7E56-BDD8-AB40-AEF5-FEF05E8E1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F5022F-FABB-F243-A250-D097D670CD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3D678D-DAEA-B040-9814-E61FDBB6FA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5D4D93-BBF7-A947-A964-5C0213E5BB8C}"/>
              </a:ext>
            </a:extLst>
          </p:cNvPr>
          <p:cNvSpPr>
            <a:spLocks noGrp="1"/>
          </p:cNvSpPr>
          <p:nvPr>
            <p:ph type="dt" sz="half" idx="10"/>
          </p:nvPr>
        </p:nvSpPr>
        <p:spPr/>
        <p:txBody>
          <a:bodyPr/>
          <a:lstStyle/>
          <a:p>
            <a:fld id="{1B2FA559-90F3-474E-A735-0A784DEAF4DB}" type="datetimeFigureOut">
              <a:rPr lang="en-US" smtClean="0"/>
              <a:t>4/7/2020</a:t>
            </a:fld>
            <a:endParaRPr lang="en-US"/>
          </a:p>
        </p:txBody>
      </p:sp>
      <p:sp>
        <p:nvSpPr>
          <p:cNvPr id="6" name="Footer Placeholder 5">
            <a:extLst>
              <a:ext uri="{FF2B5EF4-FFF2-40B4-BE49-F238E27FC236}">
                <a16:creationId xmlns:a16="http://schemas.microsoft.com/office/drawing/2014/main" id="{DDCDD4DC-EADC-1147-82E5-CB91D38153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B0C91-F02D-0D46-BCCC-9420C6679612}"/>
              </a:ext>
            </a:extLst>
          </p:cNvPr>
          <p:cNvSpPr>
            <a:spLocks noGrp="1"/>
          </p:cNvSpPr>
          <p:nvPr>
            <p:ph type="sldNum" sz="quarter" idx="12"/>
          </p:nvPr>
        </p:nvSpPr>
        <p:spPr/>
        <p:txBody>
          <a:bodyPr/>
          <a:lstStyle/>
          <a:p>
            <a:fld id="{2B2C2E2C-DB8D-4C48-8EC2-CA5EC788C52C}" type="slidenum">
              <a:rPr lang="en-US" smtClean="0"/>
              <a:t>‹#›</a:t>
            </a:fld>
            <a:endParaRPr lang="en-US"/>
          </a:p>
        </p:txBody>
      </p:sp>
    </p:spTree>
    <p:extLst>
      <p:ext uri="{BB962C8B-B14F-4D97-AF65-F5344CB8AC3E}">
        <p14:creationId xmlns:p14="http://schemas.microsoft.com/office/powerpoint/2010/main" val="669824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D17A-3EC6-AB4A-910C-0CDE1E817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0D47A5-C072-3343-9FF0-19983B54B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A9C462-4A4E-FD48-97F1-15FCC7AB4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AD8035-1BD9-7843-886F-CD6CCDA79EF7}"/>
              </a:ext>
            </a:extLst>
          </p:cNvPr>
          <p:cNvSpPr>
            <a:spLocks noGrp="1"/>
          </p:cNvSpPr>
          <p:nvPr>
            <p:ph type="dt" sz="half" idx="10"/>
          </p:nvPr>
        </p:nvSpPr>
        <p:spPr/>
        <p:txBody>
          <a:bodyPr/>
          <a:lstStyle/>
          <a:p>
            <a:fld id="{1B2FA559-90F3-474E-A735-0A784DEAF4DB}" type="datetimeFigureOut">
              <a:rPr lang="en-US" smtClean="0"/>
              <a:t>4/7/2020</a:t>
            </a:fld>
            <a:endParaRPr lang="en-US"/>
          </a:p>
        </p:txBody>
      </p:sp>
      <p:sp>
        <p:nvSpPr>
          <p:cNvPr id="6" name="Footer Placeholder 5">
            <a:extLst>
              <a:ext uri="{FF2B5EF4-FFF2-40B4-BE49-F238E27FC236}">
                <a16:creationId xmlns:a16="http://schemas.microsoft.com/office/drawing/2014/main" id="{70625301-1F0A-8242-B089-5F7BF87D1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A4987-AB8E-F94F-B19B-14CC4D7833CD}"/>
              </a:ext>
            </a:extLst>
          </p:cNvPr>
          <p:cNvSpPr>
            <a:spLocks noGrp="1"/>
          </p:cNvSpPr>
          <p:nvPr>
            <p:ph type="sldNum" sz="quarter" idx="12"/>
          </p:nvPr>
        </p:nvSpPr>
        <p:spPr/>
        <p:txBody>
          <a:bodyPr/>
          <a:lstStyle/>
          <a:p>
            <a:fld id="{2B2C2E2C-DB8D-4C48-8EC2-CA5EC788C52C}" type="slidenum">
              <a:rPr lang="en-US" smtClean="0"/>
              <a:t>‹#›</a:t>
            </a:fld>
            <a:endParaRPr lang="en-US"/>
          </a:p>
        </p:txBody>
      </p:sp>
    </p:spTree>
    <p:extLst>
      <p:ext uri="{BB962C8B-B14F-4D97-AF65-F5344CB8AC3E}">
        <p14:creationId xmlns:p14="http://schemas.microsoft.com/office/powerpoint/2010/main" val="2121538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EB535-AA2A-FA4E-82AB-35081526A1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21A61B-84D0-6545-9B7A-413CBCBA13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81D96-15B8-2942-B849-9501231EB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FA559-90F3-474E-A735-0A784DEAF4DB}" type="datetimeFigureOut">
              <a:rPr lang="en-US" smtClean="0"/>
              <a:t>4/7/2020</a:t>
            </a:fld>
            <a:endParaRPr lang="en-US"/>
          </a:p>
        </p:txBody>
      </p:sp>
      <p:sp>
        <p:nvSpPr>
          <p:cNvPr id="5" name="Footer Placeholder 4">
            <a:extLst>
              <a:ext uri="{FF2B5EF4-FFF2-40B4-BE49-F238E27FC236}">
                <a16:creationId xmlns:a16="http://schemas.microsoft.com/office/drawing/2014/main" id="{A475173F-46EC-0C48-9391-2F0F7D261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EA682E-4583-C045-89D0-37E784AF6E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C2E2C-DB8D-4C48-8EC2-CA5EC788C52C}" type="slidenum">
              <a:rPr lang="en-US" smtClean="0"/>
              <a:t>‹#›</a:t>
            </a:fld>
            <a:endParaRPr lang="en-US"/>
          </a:p>
        </p:txBody>
      </p:sp>
    </p:spTree>
    <p:extLst>
      <p:ext uri="{BB962C8B-B14F-4D97-AF65-F5344CB8AC3E}">
        <p14:creationId xmlns:p14="http://schemas.microsoft.com/office/powerpoint/2010/main" val="1735552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smkT9sR3fyY&amp;feature=youtu.b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5730C-3096-7341-9C4E-84F2CD856C61}"/>
              </a:ext>
            </a:extLst>
          </p:cNvPr>
          <p:cNvSpPr>
            <a:spLocks noGrp="1"/>
          </p:cNvSpPr>
          <p:nvPr>
            <p:ph type="ctrTitle"/>
          </p:nvPr>
        </p:nvSpPr>
        <p:spPr>
          <a:xfrm>
            <a:off x="1524000" y="80683"/>
            <a:ext cx="9144000" cy="1035704"/>
          </a:xfrm>
        </p:spPr>
        <p:txBody>
          <a:bodyPr/>
          <a:lstStyle/>
          <a:p>
            <a:r>
              <a:rPr lang="en-US" dirty="0"/>
              <a:t>What’s in the Muck!?</a:t>
            </a:r>
          </a:p>
        </p:txBody>
      </p:sp>
      <p:sp>
        <p:nvSpPr>
          <p:cNvPr id="8" name="Rectangle 7">
            <a:extLst>
              <a:ext uri="{FF2B5EF4-FFF2-40B4-BE49-F238E27FC236}">
                <a16:creationId xmlns:a16="http://schemas.microsoft.com/office/drawing/2014/main" id="{5DACA19C-6CFD-A64F-9546-48E685741DB6}"/>
              </a:ext>
            </a:extLst>
          </p:cNvPr>
          <p:cNvSpPr/>
          <p:nvPr/>
        </p:nvSpPr>
        <p:spPr>
          <a:xfrm>
            <a:off x="2750916" y="3464650"/>
            <a:ext cx="6690167" cy="369332"/>
          </a:xfrm>
          <a:prstGeom prst="rect">
            <a:avLst/>
          </a:prstGeom>
        </p:spPr>
        <p:txBody>
          <a:bodyPr wrap="square">
            <a:spAutoFit/>
          </a:bodyPr>
          <a:lstStyle/>
          <a:p>
            <a:r>
              <a:rPr lang="en-US" dirty="0">
                <a:hlinkClick r:id="rId3"/>
              </a:rPr>
              <a:t>https://www.youtube.com/watch?v=smkT9sR3fyY&amp;feature=youtu.be</a:t>
            </a:r>
            <a:endParaRPr lang="en-US" dirty="0"/>
          </a:p>
        </p:txBody>
      </p:sp>
    </p:spTree>
    <p:extLst>
      <p:ext uri="{BB962C8B-B14F-4D97-AF65-F5344CB8AC3E}">
        <p14:creationId xmlns:p14="http://schemas.microsoft.com/office/powerpoint/2010/main" val="366368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AA2FD22-9B82-A34F-BE25-89EE09F29609}"/>
              </a:ext>
            </a:extLst>
          </p:cNvPr>
          <p:cNvPicPr/>
          <p:nvPr/>
        </p:nvPicPr>
        <p:blipFill>
          <a:blip r:embed="rId3">
            <a:extLst>
              <a:ext uri="{28A0092B-C50C-407E-A947-70E740481C1C}">
                <a14:useLocalDpi xmlns:a14="http://schemas.microsoft.com/office/drawing/2010/main"/>
              </a:ext>
            </a:extLst>
          </a:blip>
          <a:stretch>
            <a:fillRect/>
          </a:stretch>
        </p:blipFill>
        <p:spPr>
          <a:xfrm>
            <a:off x="6556290" y="1131391"/>
            <a:ext cx="4498506" cy="4131320"/>
          </a:xfrm>
          <a:prstGeom prst="rect">
            <a:avLst/>
          </a:prstGeom>
        </p:spPr>
      </p:pic>
      <p:sp>
        <p:nvSpPr>
          <p:cNvPr id="2" name="Title 1">
            <a:extLst>
              <a:ext uri="{FF2B5EF4-FFF2-40B4-BE49-F238E27FC236}">
                <a16:creationId xmlns:a16="http://schemas.microsoft.com/office/drawing/2014/main" id="{B16D753F-5AE7-C949-8512-42E475DDBAEA}"/>
              </a:ext>
            </a:extLst>
          </p:cNvPr>
          <p:cNvSpPr>
            <a:spLocks noGrp="1"/>
          </p:cNvSpPr>
          <p:nvPr>
            <p:ph type="title"/>
          </p:nvPr>
        </p:nvSpPr>
        <p:spPr>
          <a:xfrm>
            <a:off x="838200" y="29977"/>
            <a:ext cx="10515600" cy="1325563"/>
          </a:xfrm>
        </p:spPr>
        <p:txBody>
          <a:bodyPr/>
          <a:lstStyle/>
          <a:p>
            <a:r>
              <a:rPr lang="en-US" dirty="0"/>
              <a:t>Ternary Plot: Sediment Types</a:t>
            </a:r>
          </a:p>
        </p:txBody>
      </p:sp>
      <p:pic>
        <p:nvPicPr>
          <p:cNvPr id="20" name="Picture 19">
            <a:extLst>
              <a:ext uri="{FF2B5EF4-FFF2-40B4-BE49-F238E27FC236}">
                <a16:creationId xmlns:a16="http://schemas.microsoft.com/office/drawing/2014/main" id="{049D52B6-741A-7145-AE33-EDE385954EC0}"/>
              </a:ext>
            </a:extLst>
          </p:cNvPr>
          <p:cNvPicPr/>
          <p:nvPr/>
        </p:nvPicPr>
        <p:blipFill>
          <a:blip r:embed="rId4">
            <a:extLst>
              <a:ext uri="{28A0092B-C50C-407E-A947-70E740481C1C}">
                <a14:useLocalDpi xmlns:a14="http://schemas.microsoft.com/office/drawing/2010/main"/>
              </a:ext>
            </a:extLst>
          </a:blip>
          <a:stretch>
            <a:fillRect/>
          </a:stretch>
        </p:blipFill>
        <p:spPr>
          <a:xfrm>
            <a:off x="152400" y="1205992"/>
            <a:ext cx="5943600" cy="5236845"/>
          </a:xfrm>
          <a:prstGeom prst="rect">
            <a:avLst/>
          </a:prstGeom>
        </p:spPr>
      </p:pic>
      <p:sp>
        <p:nvSpPr>
          <p:cNvPr id="28" name="Content Placeholder 2">
            <a:extLst>
              <a:ext uri="{FF2B5EF4-FFF2-40B4-BE49-F238E27FC236}">
                <a16:creationId xmlns:a16="http://schemas.microsoft.com/office/drawing/2014/main" id="{5DFCF073-750A-1F4E-B318-51BE9DF5B11D}"/>
              </a:ext>
            </a:extLst>
          </p:cNvPr>
          <p:cNvSpPr>
            <a:spLocks noGrp="1"/>
          </p:cNvSpPr>
          <p:nvPr>
            <p:ph idx="1"/>
          </p:nvPr>
        </p:nvSpPr>
        <p:spPr>
          <a:xfrm>
            <a:off x="6306066" y="5390933"/>
            <a:ext cx="5885934" cy="1051904"/>
          </a:xfrm>
        </p:spPr>
        <p:txBody>
          <a:bodyPr>
            <a:normAutofit/>
          </a:bodyPr>
          <a:lstStyle/>
          <a:p>
            <a:pPr marL="0" indent="0">
              <a:buNone/>
            </a:pPr>
            <a:r>
              <a:rPr lang="en-US" sz="2000" dirty="0"/>
              <a:t>7. Determine what type of sediment is in your sample and see where that sediment is found in the York River. Record your sediment type. </a:t>
            </a:r>
          </a:p>
        </p:txBody>
      </p:sp>
      <p:sp>
        <p:nvSpPr>
          <p:cNvPr id="32" name="Smiley Face 31">
            <a:extLst>
              <a:ext uri="{FF2B5EF4-FFF2-40B4-BE49-F238E27FC236}">
                <a16:creationId xmlns:a16="http://schemas.microsoft.com/office/drawing/2014/main" id="{F7F07523-A8A3-D845-8BB1-3F79242667B7}"/>
              </a:ext>
            </a:extLst>
          </p:cNvPr>
          <p:cNvSpPr/>
          <p:nvPr/>
        </p:nvSpPr>
        <p:spPr>
          <a:xfrm>
            <a:off x="10611215" y="1081687"/>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miley Face 32">
            <a:extLst>
              <a:ext uri="{FF2B5EF4-FFF2-40B4-BE49-F238E27FC236}">
                <a16:creationId xmlns:a16="http://schemas.microsoft.com/office/drawing/2014/main" id="{2267F942-EC1D-0947-9375-B8F88A1E45C5}"/>
              </a:ext>
            </a:extLst>
          </p:cNvPr>
          <p:cNvSpPr/>
          <p:nvPr/>
        </p:nvSpPr>
        <p:spPr>
          <a:xfrm>
            <a:off x="10276702" y="558772"/>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miley Face 33">
            <a:extLst>
              <a:ext uri="{FF2B5EF4-FFF2-40B4-BE49-F238E27FC236}">
                <a16:creationId xmlns:a16="http://schemas.microsoft.com/office/drawing/2014/main" id="{011C9C7C-2783-6646-B34E-6BAD51DFD47C}"/>
              </a:ext>
            </a:extLst>
          </p:cNvPr>
          <p:cNvSpPr/>
          <p:nvPr/>
        </p:nvSpPr>
        <p:spPr>
          <a:xfrm>
            <a:off x="10971036" y="565154"/>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F910B49-0C53-5845-9060-1BDA74E3BAAC}"/>
              </a:ext>
            </a:extLst>
          </p:cNvPr>
          <p:cNvSpPr txBox="1"/>
          <p:nvPr/>
        </p:nvSpPr>
        <p:spPr>
          <a:xfrm>
            <a:off x="10301416" y="147728"/>
            <a:ext cx="1300111" cy="369332"/>
          </a:xfrm>
          <a:prstGeom prst="rect">
            <a:avLst/>
          </a:prstGeom>
          <a:noFill/>
        </p:spPr>
        <p:txBody>
          <a:bodyPr wrap="square" rtlCol="0">
            <a:spAutoFit/>
          </a:bodyPr>
          <a:lstStyle/>
          <a:p>
            <a:r>
              <a:rPr lang="en-US" dirty="0"/>
              <a:t>In Groups! </a:t>
            </a:r>
          </a:p>
        </p:txBody>
      </p:sp>
    </p:spTree>
    <p:extLst>
      <p:ext uri="{BB962C8B-B14F-4D97-AF65-F5344CB8AC3E}">
        <p14:creationId xmlns:p14="http://schemas.microsoft.com/office/powerpoint/2010/main" val="406572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512C6-94C8-3A44-8D4F-FA0F7508DC7A}"/>
              </a:ext>
            </a:extLst>
          </p:cNvPr>
          <p:cNvSpPr>
            <a:spLocks noGrp="1"/>
          </p:cNvSpPr>
          <p:nvPr>
            <p:ph idx="1"/>
          </p:nvPr>
        </p:nvSpPr>
        <p:spPr/>
        <p:txBody>
          <a:bodyPr/>
          <a:lstStyle/>
          <a:p>
            <a:pPr marL="514350" indent="-514350">
              <a:buAutoNum type="arabicPeriod"/>
            </a:pPr>
            <a:r>
              <a:rPr lang="en-US" dirty="0"/>
              <a:t>Have one group member get the envelope at the front of the room labeled with your type of sediment. </a:t>
            </a:r>
          </a:p>
          <a:p>
            <a:pPr marL="514350" indent="-514350">
              <a:buAutoNum type="arabicPeriod"/>
            </a:pPr>
            <a:endParaRPr lang="en-US" dirty="0"/>
          </a:p>
          <a:p>
            <a:pPr marL="522288" indent="0">
              <a:buNone/>
            </a:pPr>
            <a:r>
              <a:rPr lang="en-US" dirty="0"/>
              <a:t>Read directions on the group worksheet and fill out Table 3 for your sediment type. </a:t>
            </a:r>
          </a:p>
          <a:p>
            <a:pPr marL="0" indent="0">
              <a:buNone/>
            </a:pPr>
            <a:endParaRPr lang="en-US" dirty="0"/>
          </a:p>
          <a:p>
            <a:pPr marL="522288" indent="-522288">
              <a:buNone/>
            </a:pPr>
            <a:r>
              <a:rPr lang="en-US" dirty="0"/>
              <a:t>2.   Once you have filled in Table 2, plot the other two sediment types on your ternary plot. </a:t>
            </a:r>
          </a:p>
        </p:txBody>
      </p:sp>
      <p:sp>
        <p:nvSpPr>
          <p:cNvPr id="4" name="Title 1">
            <a:extLst>
              <a:ext uri="{FF2B5EF4-FFF2-40B4-BE49-F238E27FC236}">
                <a16:creationId xmlns:a16="http://schemas.microsoft.com/office/drawing/2014/main" id="{67DB76BD-1960-E343-BDE7-A4FA02A2B88F}"/>
              </a:ext>
            </a:extLst>
          </p:cNvPr>
          <p:cNvSpPr>
            <a:spLocks noGrp="1"/>
          </p:cNvSpPr>
          <p:nvPr>
            <p:ph type="title"/>
          </p:nvPr>
        </p:nvSpPr>
        <p:spPr>
          <a:xfrm>
            <a:off x="838200" y="29977"/>
            <a:ext cx="10515600" cy="1325563"/>
          </a:xfrm>
        </p:spPr>
        <p:txBody>
          <a:bodyPr/>
          <a:lstStyle/>
          <a:p>
            <a:r>
              <a:rPr lang="en-US" dirty="0"/>
              <a:t>Procedure: Part 2</a:t>
            </a:r>
          </a:p>
        </p:txBody>
      </p:sp>
      <p:sp>
        <p:nvSpPr>
          <p:cNvPr id="5" name="Smiley Face 4">
            <a:extLst>
              <a:ext uri="{FF2B5EF4-FFF2-40B4-BE49-F238E27FC236}">
                <a16:creationId xmlns:a16="http://schemas.microsoft.com/office/drawing/2014/main" id="{7E545E76-32E5-724E-B72E-98440F3B6D45}"/>
              </a:ext>
            </a:extLst>
          </p:cNvPr>
          <p:cNvSpPr/>
          <p:nvPr/>
        </p:nvSpPr>
        <p:spPr>
          <a:xfrm>
            <a:off x="10611215" y="1081687"/>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a:extLst>
              <a:ext uri="{FF2B5EF4-FFF2-40B4-BE49-F238E27FC236}">
                <a16:creationId xmlns:a16="http://schemas.microsoft.com/office/drawing/2014/main" id="{758770F3-FD32-0147-93C4-BDA55330BE80}"/>
              </a:ext>
            </a:extLst>
          </p:cNvPr>
          <p:cNvSpPr/>
          <p:nvPr/>
        </p:nvSpPr>
        <p:spPr>
          <a:xfrm>
            <a:off x="10276702" y="558772"/>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a:extLst>
              <a:ext uri="{FF2B5EF4-FFF2-40B4-BE49-F238E27FC236}">
                <a16:creationId xmlns:a16="http://schemas.microsoft.com/office/drawing/2014/main" id="{C8C5D974-FB38-8B46-9830-68515517A6D3}"/>
              </a:ext>
            </a:extLst>
          </p:cNvPr>
          <p:cNvSpPr/>
          <p:nvPr/>
        </p:nvSpPr>
        <p:spPr>
          <a:xfrm>
            <a:off x="10971036" y="565154"/>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C77E1C2-B1C4-5B4E-A6A9-ACA7C1BD6A48}"/>
              </a:ext>
            </a:extLst>
          </p:cNvPr>
          <p:cNvSpPr txBox="1"/>
          <p:nvPr/>
        </p:nvSpPr>
        <p:spPr>
          <a:xfrm>
            <a:off x="10301416" y="147728"/>
            <a:ext cx="1300111" cy="369332"/>
          </a:xfrm>
          <a:prstGeom prst="rect">
            <a:avLst/>
          </a:prstGeom>
          <a:noFill/>
        </p:spPr>
        <p:txBody>
          <a:bodyPr wrap="square" rtlCol="0">
            <a:spAutoFit/>
          </a:bodyPr>
          <a:lstStyle/>
          <a:p>
            <a:r>
              <a:rPr lang="en-US" dirty="0"/>
              <a:t>In Groups! </a:t>
            </a:r>
          </a:p>
        </p:txBody>
      </p:sp>
    </p:spTree>
    <p:extLst>
      <p:ext uri="{BB962C8B-B14F-4D97-AF65-F5344CB8AC3E}">
        <p14:creationId xmlns:p14="http://schemas.microsoft.com/office/powerpoint/2010/main" val="1057580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753F-5AE7-C949-8512-42E475DDBAEA}"/>
              </a:ext>
            </a:extLst>
          </p:cNvPr>
          <p:cNvSpPr>
            <a:spLocks noGrp="1"/>
          </p:cNvSpPr>
          <p:nvPr>
            <p:ph type="title"/>
          </p:nvPr>
        </p:nvSpPr>
        <p:spPr>
          <a:xfrm>
            <a:off x="838200" y="29977"/>
            <a:ext cx="10515600" cy="1325563"/>
          </a:xfrm>
        </p:spPr>
        <p:txBody>
          <a:bodyPr/>
          <a:lstStyle/>
          <a:p>
            <a:r>
              <a:rPr lang="en-US" dirty="0"/>
              <a:t>Procedure:</a:t>
            </a:r>
          </a:p>
        </p:txBody>
      </p:sp>
      <p:sp>
        <p:nvSpPr>
          <p:cNvPr id="3" name="Content Placeholder 2">
            <a:extLst>
              <a:ext uri="{FF2B5EF4-FFF2-40B4-BE49-F238E27FC236}">
                <a16:creationId xmlns:a16="http://schemas.microsoft.com/office/drawing/2014/main" id="{2E662BF2-0B36-A54E-9994-F5268F0A2B33}"/>
              </a:ext>
            </a:extLst>
          </p:cNvPr>
          <p:cNvSpPr>
            <a:spLocks noGrp="1"/>
          </p:cNvSpPr>
          <p:nvPr>
            <p:ph idx="1"/>
          </p:nvPr>
        </p:nvSpPr>
        <p:spPr>
          <a:xfrm>
            <a:off x="788772" y="1355540"/>
            <a:ext cx="10515600" cy="4351338"/>
          </a:xfrm>
        </p:spPr>
        <p:txBody>
          <a:bodyPr/>
          <a:lstStyle/>
          <a:p>
            <a:pPr marL="0" indent="0">
              <a:buNone/>
            </a:pPr>
            <a:r>
              <a:rPr lang="en-US" dirty="0"/>
              <a:t>1. Once the table of organisms has been completed for each sediment type, students will individually create color-coded maps for different organisms.</a:t>
            </a:r>
          </a:p>
        </p:txBody>
      </p:sp>
      <p:sp>
        <p:nvSpPr>
          <p:cNvPr id="9" name="Smiley Face 8">
            <a:extLst>
              <a:ext uri="{FF2B5EF4-FFF2-40B4-BE49-F238E27FC236}">
                <a16:creationId xmlns:a16="http://schemas.microsoft.com/office/drawing/2014/main" id="{69EFCC29-F3A9-3A46-99F9-630BCA69BCDB}"/>
              </a:ext>
            </a:extLst>
          </p:cNvPr>
          <p:cNvSpPr/>
          <p:nvPr/>
        </p:nvSpPr>
        <p:spPr>
          <a:xfrm>
            <a:off x="10797745" y="599475"/>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F279EAB-328C-2F4E-88B3-AF62DD63C207}"/>
              </a:ext>
            </a:extLst>
          </p:cNvPr>
          <p:cNvSpPr txBox="1"/>
          <p:nvPr/>
        </p:nvSpPr>
        <p:spPr>
          <a:xfrm>
            <a:off x="10301416" y="147728"/>
            <a:ext cx="1499287" cy="369332"/>
          </a:xfrm>
          <a:prstGeom prst="rect">
            <a:avLst/>
          </a:prstGeom>
          <a:noFill/>
        </p:spPr>
        <p:txBody>
          <a:bodyPr wrap="square" rtlCol="0">
            <a:spAutoFit/>
          </a:bodyPr>
          <a:lstStyle/>
          <a:p>
            <a:r>
              <a:rPr lang="en-US" dirty="0"/>
              <a:t>Individually!</a:t>
            </a:r>
          </a:p>
        </p:txBody>
      </p:sp>
      <p:pic>
        <p:nvPicPr>
          <p:cNvPr id="10" name="Picture 9">
            <a:extLst>
              <a:ext uri="{FF2B5EF4-FFF2-40B4-BE49-F238E27FC236}">
                <a16:creationId xmlns:a16="http://schemas.microsoft.com/office/drawing/2014/main" id="{E468C20F-A206-CD48-BD23-F951D5D347E5}"/>
              </a:ext>
            </a:extLst>
          </p:cNvPr>
          <p:cNvPicPr/>
          <p:nvPr/>
        </p:nvPicPr>
        <p:blipFill>
          <a:blip r:embed="rId3" cstate="screen">
            <a:extLst>
              <a:ext uri="{28A0092B-C50C-407E-A947-70E740481C1C}">
                <a14:useLocalDpi xmlns:a14="http://schemas.microsoft.com/office/drawing/2010/main"/>
              </a:ext>
            </a:extLst>
          </a:blip>
          <a:stretch>
            <a:fillRect/>
          </a:stretch>
        </p:blipFill>
        <p:spPr>
          <a:xfrm>
            <a:off x="838200" y="2679773"/>
            <a:ext cx="4209153" cy="3865585"/>
          </a:xfrm>
          <a:prstGeom prst="rect">
            <a:avLst/>
          </a:prstGeom>
        </p:spPr>
      </p:pic>
      <p:sp>
        <p:nvSpPr>
          <p:cNvPr id="4" name="TextBox 3">
            <a:extLst>
              <a:ext uri="{FF2B5EF4-FFF2-40B4-BE49-F238E27FC236}">
                <a16:creationId xmlns:a16="http://schemas.microsoft.com/office/drawing/2014/main" id="{13D2BED6-A2A6-3745-9AAA-5A7BE6852F52}"/>
              </a:ext>
            </a:extLst>
          </p:cNvPr>
          <p:cNvSpPr txBox="1"/>
          <p:nvPr/>
        </p:nvSpPr>
        <p:spPr>
          <a:xfrm>
            <a:off x="9203928" y="3903064"/>
            <a:ext cx="3103006" cy="923330"/>
          </a:xfrm>
          <a:prstGeom prst="rect">
            <a:avLst/>
          </a:prstGeom>
          <a:noFill/>
        </p:spPr>
        <p:txBody>
          <a:bodyPr wrap="square" rtlCol="0">
            <a:spAutoFit/>
          </a:bodyPr>
          <a:lstStyle/>
          <a:p>
            <a:r>
              <a:rPr lang="en-US" dirty="0"/>
              <a:t>Boundary lines between sediment types have been added for you.</a:t>
            </a:r>
          </a:p>
        </p:txBody>
      </p:sp>
      <p:grpSp>
        <p:nvGrpSpPr>
          <p:cNvPr id="36" name="Group 35">
            <a:extLst>
              <a:ext uri="{FF2B5EF4-FFF2-40B4-BE49-F238E27FC236}">
                <a16:creationId xmlns:a16="http://schemas.microsoft.com/office/drawing/2014/main" id="{05596582-5E2E-7841-A341-3E5F4340D5CA}"/>
              </a:ext>
            </a:extLst>
          </p:cNvPr>
          <p:cNvGrpSpPr/>
          <p:nvPr/>
        </p:nvGrpSpPr>
        <p:grpSpPr>
          <a:xfrm>
            <a:off x="6046572" y="2511952"/>
            <a:ext cx="4204138" cy="3907085"/>
            <a:chOff x="2443154" y="2042395"/>
            <a:chExt cx="4204138" cy="3907085"/>
          </a:xfrm>
        </p:grpSpPr>
        <p:grpSp>
          <p:nvGrpSpPr>
            <p:cNvPr id="37" name="Group 36">
              <a:extLst>
                <a:ext uri="{FF2B5EF4-FFF2-40B4-BE49-F238E27FC236}">
                  <a16:creationId xmlns:a16="http://schemas.microsoft.com/office/drawing/2014/main" id="{4480C7C8-78A8-DC42-8858-32FC6AF9A0BF}"/>
                </a:ext>
              </a:extLst>
            </p:cNvPr>
            <p:cNvGrpSpPr/>
            <p:nvPr/>
          </p:nvGrpSpPr>
          <p:grpSpPr>
            <a:xfrm>
              <a:off x="2443154" y="2042395"/>
              <a:ext cx="4204138" cy="3907085"/>
              <a:chOff x="2443154" y="2042395"/>
              <a:chExt cx="4204138" cy="3907085"/>
            </a:xfrm>
          </p:grpSpPr>
          <p:sp>
            <p:nvSpPr>
              <p:cNvPr id="39" name="Freeform 38">
                <a:extLst>
                  <a:ext uri="{FF2B5EF4-FFF2-40B4-BE49-F238E27FC236}">
                    <a16:creationId xmlns:a16="http://schemas.microsoft.com/office/drawing/2014/main" id="{39D2FB45-2FA9-5942-981C-5B3EAD88DFD8}"/>
                  </a:ext>
                </a:extLst>
              </p:cNvPr>
              <p:cNvSpPr/>
              <p:nvPr/>
            </p:nvSpPr>
            <p:spPr>
              <a:xfrm>
                <a:off x="5833199" y="5362896"/>
                <a:ext cx="498009" cy="137997"/>
              </a:xfrm>
              <a:custGeom>
                <a:avLst/>
                <a:gdLst>
                  <a:gd name="connsiteX0" fmla="*/ 0 w 431180"/>
                  <a:gd name="connsiteY0" fmla="*/ 33454 h 118947"/>
                  <a:gd name="connsiteX1" fmla="*/ 44605 w 431180"/>
                  <a:gd name="connsiteY1" fmla="*/ 96644 h 118947"/>
                  <a:gd name="connsiteX2" fmla="*/ 204439 w 431180"/>
                  <a:gd name="connsiteY2" fmla="*/ 118947 h 118947"/>
                  <a:gd name="connsiteX3" fmla="*/ 323385 w 431180"/>
                  <a:gd name="connsiteY3" fmla="*/ 96644 h 118947"/>
                  <a:gd name="connsiteX4" fmla="*/ 431180 w 431180"/>
                  <a:gd name="connsiteY4" fmla="*/ 37171 h 118947"/>
                  <a:gd name="connsiteX5" fmla="*/ 297366 w 431180"/>
                  <a:gd name="connsiteY5" fmla="*/ 0 h 118947"/>
                  <a:gd name="connsiteX6" fmla="*/ 0 w 431180"/>
                  <a:gd name="connsiteY6" fmla="*/ 33454 h 118947"/>
                  <a:gd name="connsiteX0" fmla="*/ 0 w 431180"/>
                  <a:gd name="connsiteY0" fmla="*/ 33454 h 118947"/>
                  <a:gd name="connsiteX1" fmla="*/ 44605 w 431180"/>
                  <a:gd name="connsiteY1" fmla="*/ 96644 h 118947"/>
                  <a:gd name="connsiteX2" fmla="*/ 204439 w 431180"/>
                  <a:gd name="connsiteY2" fmla="*/ 118947 h 118947"/>
                  <a:gd name="connsiteX3" fmla="*/ 320210 w 431180"/>
                  <a:gd name="connsiteY3" fmla="*/ 87119 h 118947"/>
                  <a:gd name="connsiteX4" fmla="*/ 431180 w 431180"/>
                  <a:gd name="connsiteY4" fmla="*/ 37171 h 118947"/>
                  <a:gd name="connsiteX5" fmla="*/ 297366 w 431180"/>
                  <a:gd name="connsiteY5" fmla="*/ 0 h 118947"/>
                  <a:gd name="connsiteX6" fmla="*/ 0 w 431180"/>
                  <a:gd name="connsiteY6" fmla="*/ 33454 h 118947"/>
                  <a:gd name="connsiteX0" fmla="*/ 0 w 431180"/>
                  <a:gd name="connsiteY0" fmla="*/ 33454 h 137997"/>
                  <a:gd name="connsiteX1" fmla="*/ 44605 w 431180"/>
                  <a:gd name="connsiteY1" fmla="*/ 96644 h 137997"/>
                  <a:gd name="connsiteX2" fmla="*/ 204439 w 431180"/>
                  <a:gd name="connsiteY2" fmla="*/ 137997 h 137997"/>
                  <a:gd name="connsiteX3" fmla="*/ 320210 w 431180"/>
                  <a:gd name="connsiteY3" fmla="*/ 87119 h 137997"/>
                  <a:gd name="connsiteX4" fmla="*/ 431180 w 431180"/>
                  <a:gd name="connsiteY4" fmla="*/ 37171 h 137997"/>
                  <a:gd name="connsiteX5" fmla="*/ 297366 w 431180"/>
                  <a:gd name="connsiteY5" fmla="*/ 0 h 137997"/>
                  <a:gd name="connsiteX6" fmla="*/ 0 w 431180"/>
                  <a:gd name="connsiteY6" fmla="*/ 33454 h 137997"/>
                  <a:gd name="connsiteX0" fmla="*/ 0 w 431180"/>
                  <a:gd name="connsiteY0" fmla="*/ 33454 h 137997"/>
                  <a:gd name="connsiteX1" fmla="*/ 44605 w 431180"/>
                  <a:gd name="connsiteY1" fmla="*/ 96644 h 137997"/>
                  <a:gd name="connsiteX2" fmla="*/ 204439 w 431180"/>
                  <a:gd name="connsiteY2" fmla="*/ 137997 h 137997"/>
                  <a:gd name="connsiteX3" fmla="*/ 332910 w 431180"/>
                  <a:gd name="connsiteY3" fmla="*/ 106169 h 137997"/>
                  <a:gd name="connsiteX4" fmla="*/ 431180 w 431180"/>
                  <a:gd name="connsiteY4" fmla="*/ 37171 h 137997"/>
                  <a:gd name="connsiteX5" fmla="*/ 297366 w 431180"/>
                  <a:gd name="connsiteY5" fmla="*/ 0 h 137997"/>
                  <a:gd name="connsiteX6" fmla="*/ 0 w 431180"/>
                  <a:gd name="connsiteY6" fmla="*/ 33454 h 137997"/>
                  <a:gd name="connsiteX0" fmla="*/ 0 w 520080"/>
                  <a:gd name="connsiteY0" fmla="*/ 33454 h 137997"/>
                  <a:gd name="connsiteX1" fmla="*/ 44605 w 520080"/>
                  <a:gd name="connsiteY1" fmla="*/ 96644 h 137997"/>
                  <a:gd name="connsiteX2" fmla="*/ 204439 w 520080"/>
                  <a:gd name="connsiteY2" fmla="*/ 137997 h 137997"/>
                  <a:gd name="connsiteX3" fmla="*/ 332910 w 520080"/>
                  <a:gd name="connsiteY3" fmla="*/ 106169 h 137997"/>
                  <a:gd name="connsiteX4" fmla="*/ 520080 w 520080"/>
                  <a:gd name="connsiteY4" fmla="*/ 30821 h 137997"/>
                  <a:gd name="connsiteX5" fmla="*/ 297366 w 520080"/>
                  <a:gd name="connsiteY5" fmla="*/ 0 h 137997"/>
                  <a:gd name="connsiteX6" fmla="*/ 0 w 520080"/>
                  <a:gd name="connsiteY6" fmla="*/ 33454 h 137997"/>
                  <a:gd name="connsiteX0" fmla="*/ 0 w 520080"/>
                  <a:gd name="connsiteY0" fmla="*/ 33454 h 137997"/>
                  <a:gd name="connsiteX1" fmla="*/ 13381 w 520080"/>
                  <a:gd name="connsiteY1" fmla="*/ 118946 h 137997"/>
                  <a:gd name="connsiteX2" fmla="*/ 204439 w 520080"/>
                  <a:gd name="connsiteY2" fmla="*/ 137997 h 137997"/>
                  <a:gd name="connsiteX3" fmla="*/ 332910 w 520080"/>
                  <a:gd name="connsiteY3" fmla="*/ 106169 h 137997"/>
                  <a:gd name="connsiteX4" fmla="*/ 520080 w 520080"/>
                  <a:gd name="connsiteY4" fmla="*/ 30821 h 137997"/>
                  <a:gd name="connsiteX5" fmla="*/ 297366 w 520080"/>
                  <a:gd name="connsiteY5" fmla="*/ 0 h 137997"/>
                  <a:gd name="connsiteX6" fmla="*/ 0 w 520080"/>
                  <a:gd name="connsiteY6" fmla="*/ 33454 h 137997"/>
                  <a:gd name="connsiteX0" fmla="*/ 0 w 564684"/>
                  <a:gd name="connsiteY0" fmla="*/ 33454 h 137997"/>
                  <a:gd name="connsiteX1" fmla="*/ 57985 w 564684"/>
                  <a:gd name="connsiteY1" fmla="*/ 118946 h 137997"/>
                  <a:gd name="connsiteX2" fmla="*/ 249043 w 564684"/>
                  <a:gd name="connsiteY2" fmla="*/ 137997 h 137997"/>
                  <a:gd name="connsiteX3" fmla="*/ 377514 w 564684"/>
                  <a:gd name="connsiteY3" fmla="*/ 106169 h 137997"/>
                  <a:gd name="connsiteX4" fmla="*/ 564684 w 564684"/>
                  <a:gd name="connsiteY4" fmla="*/ 30821 h 137997"/>
                  <a:gd name="connsiteX5" fmla="*/ 341970 w 564684"/>
                  <a:gd name="connsiteY5" fmla="*/ 0 h 137997"/>
                  <a:gd name="connsiteX6" fmla="*/ 0 w 564684"/>
                  <a:gd name="connsiteY6" fmla="*/ 33454 h 137997"/>
                  <a:gd name="connsiteX0" fmla="*/ 0 w 498009"/>
                  <a:gd name="connsiteY0" fmla="*/ 33454 h 137997"/>
                  <a:gd name="connsiteX1" fmla="*/ 57985 w 498009"/>
                  <a:gd name="connsiteY1" fmla="*/ 118946 h 137997"/>
                  <a:gd name="connsiteX2" fmla="*/ 249043 w 498009"/>
                  <a:gd name="connsiteY2" fmla="*/ 137997 h 137997"/>
                  <a:gd name="connsiteX3" fmla="*/ 377514 w 498009"/>
                  <a:gd name="connsiteY3" fmla="*/ 106169 h 137997"/>
                  <a:gd name="connsiteX4" fmla="*/ 498009 w 498009"/>
                  <a:gd name="connsiteY4" fmla="*/ 37171 h 137997"/>
                  <a:gd name="connsiteX5" fmla="*/ 341970 w 498009"/>
                  <a:gd name="connsiteY5" fmla="*/ 0 h 137997"/>
                  <a:gd name="connsiteX6" fmla="*/ 0 w 498009"/>
                  <a:gd name="connsiteY6" fmla="*/ 33454 h 13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09" h="137997">
                    <a:moveTo>
                      <a:pt x="0" y="33454"/>
                    </a:moveTo>
                    <a:lnTo>
                      <a:pt x="57985" y="118946"/>
                    </a:lnTo>
                    <a:lnTo>
                      <a:pt x="249043" y="137997"/>
                    </a:lnTo>
                    <a:lnTo>
                      <a:pt x="377514" y="106169"/>
                    </a:lnTo>
                    <a:lnTo>
                      <a:pt x="498009" y="37171"/>
                    </a:lnTo>
                    <a:lnTo>
                      <a:pt x="341970" y="0"/>
                    </a:lnTo>
                    <a:lnTo>
                      <a:pt x="0" y="33454"/>
                    </a:lnTo>
                    <a:close/>
                  </a:path>
                </a:pathLst>
              </a:cu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a:extLst>
                  <a:ext uri="{FF2B5EF4-FFF2-40B4-BE49-F238E27FC236}">
                    <a16:creationId xmlns:a16="http://schemas.microsoft.com/office/drawing/2014/main" id="{43C8AE88-18C9-8248-873A-3A27FAC2F054}"/>
                  </a:ext>
                </a:extLst>
              </p:cNvPr>
              <p:cNvSpPr/>
              <p:nvPr/>
            </p:nvSpPr>
            <p:spPr>
              <a:xfrm>
                <a:off x="4676265" y="4701300"/>
                <a:ext cx="646693" cy="640808"/>
              </a:xfrm>
              <a:custGeom>
                <a:avLst/>
                <a:gdLst>
                  <a:gd name="connsiteX0" fmla="*/ 0 w 624468"/>
                  <a:gd name="connsiteY0" fmla="*/ 0 h 605883"/>
                  <a:gd name="connsiteX1" fmla="*/ 0 w 624468"/>
                  <a:gd name="connsiteY1" fmla="*/ 137532 h 605883"/>
                  <a:gd name="connsiteX2" fmla="*/ 48322 w 624468"/>
                  <a:gd name="connsiteY2" fmla="*/ 241610 h 605883"/>
                  <a:gd name="connsiteX3" fmla="*/ 174702 w 624468"/>
                  <a:gd name="connsiteY3" fmla="*/ 263912 h 605883"/>
                  <a:gd name="connsiteX4" fmla="*/ 245327 w 624468"/>
                  <a:gd name="connsiteY4" fmla="*/ 241610 h 605883"/>
                  <a:gd name="connsiteX5" fmla="*/ 312234 w 624468"/>
                  <a:gd name="connsiteY5" fmla="*/ 260195 h 605883"/>
                  <a:gd name="connsiteX6" fmla="*/ 442332 w 624468"/>
                  <a:gd name="connsiteY6" fmla="*/ 367990 h 605883"/>
                  <a:gd name="connsiteX7" fmla="*/ 535258 w 624468"/>
                  <a:gd name="connsiteY7" fmla="*/ 479502 h 605883"/>
                  <a:gd name="connsiteX8" fmla="*/ 624468 w 624468"/>
                  <a:gd name="connsiteY8" fmla="*/ 605883 h 605883"/>
                  <a:gd name="connsiteX9" fmla="*/ 553844 w 624468"/>
                  <a:gd name="connsiteY9" fmla="*/ 434897 h 605883"/>
                  <a:gd name="connsiteX10" fmla="*/ 446049 w 624468"/>
                  <a:gd name="connsiteY10" fmla="*/ 327102 h 605883"/>
                  <a:gd name="connsiteX11" fmla="*/ 315951 w 624468"/>
                  <a:gd name="connsiteY11" fmla="*/ 256478 h 605883"/>
                  <a:gd name="connsiteX12" fmla="*/ 159834 w 624468"/>
                  <a:gd name="connsiteY12" fmla="*/ 156117 h 605883"/>
                  <a:gd name="connsiteX13" fmla="*/ 0 w 624468"/>
                  <a:gd name="connsiteY13" fmla="*/ 0 h 605883"/>
                  <a:gd name="connsiteX0" fmla="*/ 0 w 646693"/>
                  <a:gd name="connsiteY0" fmla="*/ 0 h 634458"/>
                  <a:gd name="connsiteX1" fmla="*/ 22225 w 646693"/>
                  <a:gd name="connsiteY1" fmla="*/ 166107 h 634458"/>
                  <a:gd name="connsiteX2" fmla="*/ 70547 w 646693"/>
                  <a:gd name="connsiteY2" fmla="*/ 270185 h 634458"/>
                  <a:gd name="connsiteX3" fmla="*/ 196927 w 646693"/>
                  <a:gd name="connsiteY3" fmla="*/ 292487 h 634458"/>
                  <a:gd name="connsiteX4" fmla="*/ 267552 w 646693"/>
                  <a:gd name="connsiteY4" fmla="*/ 270185 h 634458"/>
                  <a:gd name="connsiteX5" fmla="*/ 334459 w 646693"/>
                  <a:gd name="connsiteY5" fmla="*/ 288770 h 634458"/>
                  <a:gd name="connsiteX6" fmla="*/ 464557 w 646693"/>
                  <a:gd name="connsiteY6" fmla="*/ 396565 h 634458"/>
                  <a:gd name="connsiteX7" fmla="*/ 557483 w 646693"/>
                  <a:gd name="connsiteY7" fmla="*/ 508077 h 634458"/>
                  <a:gd name="connsiteX8" fmla="*/ 646693 w 646693"/>
                  <a:gd name="connsiteY8" fmla="*/ 634458 h 634458"/>
                  <a:gd name="connsiteX9" fmla="*/ 576069 w 646693"/>
                  <a:gd name="connsiteY9" fmla="*/ 463472 h 634458"/>
                  <a:gd name="connsiteX10" fmla="*/ 468274 w 646693"/>
                  <a:gd name="connsiteY10" fmla="*/ 355677 h 634458"/>
                  <a:gd name="connsiteX11" fmla="*/ 338176 w 646693"/>
                  <a:gd name="connsiteY11" fmla="*/ 285053 h 634458"/>
                  <a:gd name="connsiteX12" fmla="*/ 182059 w 646693"/>
                  <a:gd name="connsiteY12" fmla="*/ 184692 h 634458"/>
                  <a:gd name="connsiteX13" fmla="*/ 0 w 646693"/>
                  <a:gd name="connsiteY13" fmla="*/ 0 h 634458"/>
                  <a:gd name="connsiteX0" fmla="*/ 0 w 646693"/>
                  <a:gd name="connsiteY0" fmla="*/ 0 h 634458"/>
                  <a:gd name="connsiteX1" fmla="*/ 19050 w 646693"/>
                  <a:gd name="connsiteY1" fmla="*/ 147057 h 634458"/>
                  <a:gd name="connsiteX2" fmla="*/ 70547 w 646693"/>
                  <a:gd name="connsiteY2" fmla="*/ 270185 h 634458"/>
                  <a:gd name="connsiteX3" fmla="*/ 196927 w 646693"/>
                  <a:gd name="connsiteY3" fmla="*/ 292487 h 634458"/>
                  <a:gd name="connsiteX4" fmla="*/ 267552 w 646693"/>
                  <a:gd name="connsiteY4" fmla="*/ 270185 h 634458"/>
                  <a:gd name="connsiteX5" fmla="*/ 334459 w 646693"/>
                  <a:gd name="connsiteY5" fmla="*/ 288770 h 634458"/>
                  <a:gd name="connsiteX6" fmla="*/ 464557 w 646693"/>
                  <a:gd name="connsiteY6" fmla="*/ 396565 h 634458"/>
                  <a:gd name="connsiteX7" fmla="*/ 557483 w 646693"/>
                  <a:gd name="connsiteY7" fmla="*/ 508077 h 634458"/>
                  <a:gd name="connsiteX8" fmla="*/ 646693 w 646693"/>
                  <a:gd name="connsiteY8" fmla="*/ 634458 h 634458"/>
                  <a:gd name="connsiteX9" fmla="*/ 576069 w 646693"/>
                  <a:gd name="connsiteY9" fmla="*/ 463472 h 634458"/>
                  <a:gd name="connsiteX10" fmla="*/ 468274 w 646693"/>
                  <a:gd name="connsiteY10" fmla="*/ 355677 h 634458"/>
                  <a:gd name="connsiteX11" fmla="*/ 338176 w 646693"/>
                  <a:gd name="connsiteY11" fmla="*/ 285053 h 634458"/>
                  <a:gd name="connsiteX12" fmla="*/ 182059 w 646693"/>
                  <a:gd name="connsiteY12" fmla="*/ 184692 h 634458"/>
                  <a:gd name="connsiteX13" fmla="*/ 0 w 646693"/>
                  <a:gd name="connsiteY13" fmla="*/ 0 h 634458"/>
                  <a:gd name="connsiteX0" fmla="*/ 0 w 646693"/>
                  <a:gd name="connsiteY0" fmla="*/ 0 h 634458"/>
                  <a:gd name="connsiteX1" fmla="*/ 15875 w 646693"/>
                  <a:gd name="connsiteY1" fmla="*/ 156582 h 634458"/>
                  <a:gd name="connsiteX2" fmla="*/ 70547 w 646693"/>
                  <a:gd name="connsiteY2" fmla="*/ 270185 h 634458"/>
                  <a:gd name="connsiteX3" fmla="*/ 196927 w 646693"/>
                  <a:gd name="connsiteY3" fmla="*/ 292487 h 634458"/>
                  <a:gd name="connsiteX4" fmla="*/ 267552 w 646693"/>
                  <a:gd name="connsiteY4" fmla="*/ 270185 h 634458"/>
                  <a:gd name="connsiteX5" fmla="*/ 334459 w 646693"/>
                  <a:gd name="connsiteY5" fmla="*/ 288770 h 634458"/>
                  <a:gd name="connsiteX6" fmla="*/ 464557 w 646693"/>
                  <a:gd name="connsiteY6" fmla="*/ 396565 h 634458"/>
                  <a:gd name="connsiteX7" fmla="*/ 557483 w 646693"/>
                  <a:gd name="connsiteY7" fmla="*/ 508077 h 634458"/>
                  <a:gd name="connsiteX8" fmla="*/ 646693 w 646693"/>
                  <a:gd name="connsiteY8" fmla="*/ 634458 h 634458"/>
                  <a:gd name="connsiteX9" fmla="*/ 576069 w 646693"/>
                  <a:gd name="connsiteY9" fmla="*/ 463472 h 634458"/>
                  <a:gd name="connsiteX10" fmla="*/ 468274 w 646693"/>
                  <a:gd name="connsiteY10" fmla="*/ 355677 h 634458"/>
                  <a:gd name="connsiteX11" fmla="*/ 338176 w 646693"/>
                  <a:gd name="connsiteY11" fmla="*/ 285053 h 634458"/>
                  <a:gd name="connsiteX12" fmla="*/ 182059 w 646693"/>
                  <a:gd name="connsiteY12" fmla="*/ 184692 h 634458"/>
                  <a:gd name="connsiteX13" fmla="*/ 0 w 646693"/>
                  <a:gd name="connsiteY13" fmla="*/ 0 h 634458"/>
                  <a:gd name="connsiteX0" fmla="*/ 0 w 646693"/>
                  <a:gd name="connsiteY0" fmla="*/ 0 h 634458"/>
                  <a:gd name="connsiteX1" fmla="*/ 15875 w 646693"/>
                  <a:gd name="connsiteY1" fmla="*/ 156582 h 634458"/>
                  <a:gd name="connsiteX2" fmla="*/ 73722 w 646693"/>
                  <a:gd name="connsiteY2" fmla="*/ 238435 h 634458"/>
                  <a:gd name="connsiteX3" fmla="*/ 196927 w 646693"/>
                  <a:gd name="connsiteY3" fmla="*/ 292487 h 634458"/>
                  <a:gd name="connsiteX4" fmla="*/ 267552 w 646693"/>
                  <a:gd name="connsiteY4" fmla="*/ 270185 h 634458"/>
                  <a:gd name="connsiteX5" fmla="*/ 334459 w 646693"/>
                  <a:gd name="connsiteY5" fmla="*/ 288770 h 634458"/>
                  <a:gd name="connsiteX6" fmla="*/ 464557 w 646693"/>
                  <a:gd name="connsiteY6" fmla="*/ 396565 h 634458"/>
                  <a:gd name="connsiteX7" fmla="*/ 557483 w 646693"/>
                  <a:gd name="connsiteY7" fmla="*/ 508077 h 634458"/>
                  <a:gd name="connsiteX8" fmla="*/ 646693 w 646693"/>
                  <a:gd name="connsiteY8" fmla="*/ 634458 h 634458"/>
                  <a:gd name="connsiteX9" fmla="*/ 576069 w 646693"/>
                  <a:gd name="connsiteY9" fmla="*/ 463472 h 634458"/>
                  <a:gd name="connsiteX10" fmla="*/ 468274 w 646693"/>
                  <a:gd name="connsiteY10" fmla="*/ 355677 h 634458"/>
                  <a:gd name="connsiteX11" fmla="*/ 338176 w 646693"/>
                  <a:gd name="connsiteY11" fmla="*/ 285053 h 634458"/>
                  <a:gd name="connsiteX12" fmla="*/ 182059 w 646693"/>
                  <a:gd name="connsiteY12" fmla="*/ 184692 h 634458"/>
                  <a:gd name="connsiteX13" fmla="*/ 0 w 646693"/>
                  <a:gd name="connsiteY13" fmla="*/ 0 h 634458"/>
                  <a:gd name="connsiteX0" fmla="*/ 0 w 646693"/>
                  <a:gd name="connsiteY0" fmla="*/ 0 h 634458"/>
                  <a:gd name="connsiteX1" fmla="*/ 15875 w 646693"/>
                  <a:gd name="connsiteY1" fmla="*/ 156582 h 634458"/>
                  <a:gd name="connsiteX2" fmla="*/ 64197 w 646693"/>
                  <a:gd name="connsiteY2" fmla="*/ 267010 h 634458"/>
                  <a:gd name="connsiteX3" fmla="*/ 196927 w 646693"/>
                  <a:gd name="connsiteY3" fmla="*/ 292487 h 634458"/>
                  <a:gd name="connsiteX4" fmla="*/ 267552 w 646693"/>
                  <a:gd name="connsiteY4" fmla="*/ 270185 h 634458"/>
                  <a:gd name="connsiteX5" fmla="*/ 334459 w 646693"/>
                  <a:gd name="connsiteY5" fmla="*/ 288770 h 634458"/>
                  <a:gd name="connsiteX6" fmla="*/ 464557 w 646693"/>
                  <a:gd name="connsiteY6" fmla="*/ 396565 h 634458"/>
                  <a:gd name="connsiteX7" fmla="*/ 557483 w 646693"/>
                  <a:gd name="connsiteY7" fmla="*/ 508077 h 634458"/>
                  <a:gd name="connsiteX8" fmla="*/ 646693 w 646693"/>
                  <a:gd name="connsiteY8" fmla="*/ 634458 h 634458"/>
                  <a:gd name="connsiteX9" fmla="*/ 576069 w 646693"/>
                  <a:gd name="connsiteY9" fmla="*/ 463472 h 634458"/>
                  <a:gd name="connsiteX10" fmla="*/ 468274 w 646693"/>
                  <a:gd name="connsiteY10" fmla="*/ 355677 h 634458"/>
                  <a:gd name="connsiteX11" fmla="*/ 338176 w 646693"/>
                  <a:gd name="connsiteY11" fmla="*/ 285053 h 634458"/>
                  <a:gd name="connsiteX12" fmla="*/ 182059 w 646693"/>
                  <a:gd name="connsiteY12" fmla="*/ 184692 h 634458"/>
                  <a:gd name="connsiteX13" fmla="*/ 0 w 646693"/>
                  <a:gd name="connsiteY13" fmla="*/ 0 h 634458"/>
                  <a:gd name="connsiteX0" fmla="*/ 0 w 646693"/>
                  <a:gd name="connsiteY0" fmla="*/ 0 h 634458"/>
                  <a:gd name="connsiteX1" fmla="*/ 15875 w 646693"/>
                  <a:gd name="connsiteY1" fmla="*/ 156582 h 634458"/>
                  <a:gd name="connsiteX2" fmla="*/ 64197 w 646693"/>
                  <a:gd name="connsiteY2" fmla="*/ 267010 h 634458"/>
                  <a:gd name="connsiteX3" fmla="*/ 196927 w 646693"/>
                  <a:gd name="connsiteY3" fmla="*/ 292487 h 634458"/>
                  <a:gd name="connsiteX4" fmla="*/ 277077 w 646693"/>
                  <a:gd name="connsiteY4" fmla="*/ 273360 h 634458"/>
                  <a:gd name="connsiteX5" fmla="*/ 334459 w 646693"/>
                  <a:gd name="connsiteY5" fmla="*/ 288770 h 634458"/>
                  <a:gd name="connsiteX6" fmla="*/ 464557 w 646693"/>
                  <a:gd name="connsiteY6" fmla="*/ 396565 h 634458"/>
                  <a:gd name="connsiteX7" fmla="*/ 557483 w 646693"/>
                  <a:gd name="connsiteY7" fmla="*/ 508077 h 634458"/>
                  <a:gd name="connsiteX8" fmla="*/ 646693 w 646693"/>
                  <a:gd name="connsiteY8" fmla="*/ 634458 h 634458"/>
                  <a:gd name="connsiteX9" fmla="*/ 576069 w 646693"/>
                  <a:gd name="connsiteY9" fmla="*/ 463472 h 634458"/>
                  <a:gd name="connsiteX10" fmla="*/ 468274 w 646693"/>
                  <a:gd name="connsiteY10" fmla="*/ 355677 h 634458"/>
                  <a:gd name="connsiteX11" fmla="*/ 338176 w 646693"/>
                  <a:gd name="connsiteY11" fmla="*/ 285053 h 634458"/>
                  <a:gd name="connsiteX12" fmla="*/ 182059 w 646693"/>
                  <a:gd name="connsiteY12" fmla="*/ 184692 h 634458"/>
                  <a:gd name="connsiteX13" fmla="*/ 0 w 646693"/>
                  <a:gd name="connsiteY13" fmla="*/ 0 h 634458"/>
                  <a:gd name="connsiteX0" fmla="*/ 0 w 646693"/>
                  <a:gd name="connsiteY0" fmla="*/ 0 h 634458"/>
                  <a:gd name="connsiteX1" fmla="*/ 15875 w 646693"/>
                  <a:gd name="connsiteY1" fmla="*/ 156582 h 634458"/>
                  <a:gd name="connsiteX2" fmla="*/ 64197 w 646693"/>
                  <a:gd name="connsiteY2" fmla="*/ 267010 h 634458"/>
                  <a:gd name="connsiteX3" fmla="*/ 196927 w 646693"/>
                  <a:gd name="connsiteY3" fmla="*/ 292487 h 634458"/>
                  <a:gd name="connsiteX4" fmla="*/ 277077 w 646693"/>
                  <a:gd name="connsiteY4" fmla="*/ 273360 h 634458"/>
                  <a:gd name="connsiteX5" fmla="*/ 334459 w 646693"/>
                  <a:gd name="connsiteY5" fmla="*/ 288770 h 634458"/>
                  <a:gd name="connsiteX6" fmla="*/ 464557 w 646693"/>
                  <a:gd name="connsiteY6" fmla="*/ 396565 h 634458"/>
                  <a:gd name="connsiteX7" fmla="*/ 557483 w 646693"/>
                  <a:gd name="connsiteY7" fmla="*/ 508077 h 634458"/>
                  <a:gd name="connsiteX8" fmla="*/ 646693 w 646693"/>
                  <a:gd name="connsiteY8" fmla="*/ 634458 h 634458"/>
                  <a:gd name="connsiteX9" fmla="*/ 576069 w 646693"/>
                  <a:gd name="connsiteY9" fmla="*/ 463472 h 634458"/>
                  <a:gd name="connsiteX10" fmla="*/ 468274 w 646693"/>
                  <a:gd name="connsiteY10" fmla="*/ 355677 h 634458"/>
                  <a:gd name="connsiteX11" fmla="*/ 350876 w 646693"/>
                  <a:gd name="connsiteY11" fmla="*/ 278703 h 634458"/>
                  <a:gd name="connsiteX12" fmla="*/ 182059 w 646693"/>
                  <a:gd name="connsiteY12" fmla="*/ 184692 h 634458"/>
                  <a:gd name="connsiteX13" fmla="*/ 0 w 646693"/>
                  <a:gd name="connsiteY13" fmla="*/ 0 h 634458"/>
                  <a:gd name="connsiteX0" fmla="*/ 0 w 646693"/>
                  <a:gd name="connsiteY0" fmla="*/ 0 h 634458"/>
                  <a:gd name="connsiteX1" fmla="*/ 15875 w 646693"/>
                  <a:gd name="connsiteY1" fmla="*/ 156582 h 634458"/>
                  <a:gd name="connsiteX2" fmla="*/ 64197 w 646693"/>
                  <a:gd name="connsiteY2" fmla="*/ 267010 h 634458"/>
                  <a:gd name="connsiteX3" fmla="*/ 196927 w 646693"/>
                  <a:gd name="connsiteY3" fmla="*/ 292487 h 634458"/>
                  <a:gd name="connsiteX4" fmla="*/ 277077 w 646693"/>
                  <a:gd name="connsiteY4" fmla="*/ 273360 h 634458"/>
                  <a:gd name="connsiteX5" fmla="*/ 334459 w 646693"/>
                  <a:gd name="connsiteY5" fmla="*/ 288770 h 634458"/>
                  <a:gd name="connsiteX6" fmla="*/ 464557 w 646693"/>
                  <a:gd name="connsiteY6" fmla="*/ 396565 h 634458"/>
                  <a:gd name="connsiteX7" fmla="*/ 557483 w 646693"/>
                  <a:gd name="connsiteY7" fmla="*/ 508077 h 634458"/>
                  <a:gd name="connsiteX8" fmla="*/ 646693 w 646693"/>
                  <a:gd name="connsiteY8" fmla="*/ 634458 h 634458"/>
                  <a:gd name="connsiteX9" fmla="*/ 576069 w 646693"/>
                  <a:gd name="connsiteY9" fmla="*/ 463472 h 634458"/>
                  <a:gd name="connsiteX10" fmla="*/ 468274 w 646693"/>
                  <a:gd name="connsiteY10" fmla="*/ 355677 h 634458"/>
                  <a:gd name="connsiteX11" fmla="*/ 376276 w 646693"/>
                  <a:gd name="connsiteY11" fmla="*/ 278703 h 634458"/>
                  <a:gd name="connsiteX12" fmla="*/ 182059 w 646693"/>
                  <a:gd name="connsiteY12" fmla="*/ 184692 h 634458"/>
                  <a:gd name="connsiteX13" fmla="*/ 0 w 646693"/>
                  <a:gd name="connsiteY13" fmla="*/ 0 h 634458"/>
                  <a:gd name="connsiteX0" fmla="*/ 0 w 646693"/>
                  <a:gd name="connsiteY0" fmla="*/ 0 h 634458"/>
                  <a:gd name="connsiteX1" fmla="*/ 15875 w 646693"/>
                  <a:gd name="connsiteY1" fmla="*/ 156582 h 634458"/>
                  <a:gd name="connsiteX2" fmla="*/ 64197 w 646693"/>
                  <a:gd name="connsiteY2" fmla="*/ 267010 h 634458"/>
                  <a:gd name="connsiteX3" fmla="*/ 196927 w 646693"/>
                  <a:gd name="connsiteY3" fmla="*/ 292487 h 634458"/>
                  <a:gd name="connsiteX4" fmla="*/ 277077 w 646693"/>
                  <a:gd name="connsiteY4" fmla="*/ 273360 h 634458"/>
                  <a:gd name="connsiteX5" fmla="*/ 353509 w 646693"/>
                  <a:gd name="connsiteY5" fmla="*/ 295120 h 634458"/>
                  <a:gd name="connsiteX6" fmla="*/ 464557 w 646693"/>
                  <a:gd name="connsiteY6" fmla="*/ 396565 h 634458"/>
                  <a:gd name="connsiteX7" fmla="*/ 557483 w 646693"/>
                  <a:gd name="connsiteY7" fmla="*/ 508077 h 634458"/>
                  <a:gd name="connsiteX8" fmla="*/ 646693 w 646693"/>
                  <a:gd name="connsiteY8" fmla="*/ 634458 h 634458"/>
                  <a:gd name="connsiteX9" fmla="*/ 576069 w 646693"/>
                  <a:gd name="connsiteY9" fmla="*/ 463472 h 634458"/>
                  <a:gd name="connsiteX10" fmla="*/ 468274 w 646693"/>
                  <a:gd name="connsiteY10" fmla="*/ 355677 h 634458"/>
                  <a:gd name="connsiteX11" fmla="*/ 376276 w 646693"/>
                  <a:gd name="connsiteY11" fmla="*/ 278703 h 634458"/>
                  <a:gd name="connsiteX12" fmla="*/ 182059 w 646693"/>
                  <a:gd name="connsiteY12" fmla="*/ 184692 h 634458"/>
                  <a:gd name="connsiteX13" fmla="*/ 0 w 646693"/>
                  <a:gd name="connsiteY13" fmla="*/ 0 h 634458"/>
                  <a:gd name="connsiteX0" fmla="*/ 0 w 646693"/>
                  <a:gd name="connsiteY0" fmla="*/ 0 h 634458"/>
                  <a:gd name="connsiteX1" fmla="*/ 15875 w 646693"/>
                  <a:gd name="connsiteY1" fmla="*/ 156582 h 634458"/>
                  <a:gd name="connsiteX2" fmla="*/ 64197 w 646693"/>
                  <a:gd name="connsiteY2" fmla="*/ 267010 h 634458"/>
                  <a:gd name="connsiteX3" fmla="*/ 196927 w 646693"/>
                  <a:gd name="connsiteY3" fmla="*/ 292487 h 634458"/>
                  <a:gd name="connsiteX4" fmla="*/ 277077 w 646693"/>
                  <a:gd name="connsiteY4" fmla="*/ 273360 h 634458"/>
                  <a:gd name="connsiteX5" fmla="*/ 353509 w 646693"/>
                  <a:gd name="connsiteY5" fmla="*/ 295120 h 634458"/>
                  <a:gd name="connsiteX6" fmla="*/ 464557 w 646693"/>
                  <a:gd name="connsiteY6" fmla="*/ 396565 h 634458"/>
                  <a:gd name="connsiteX7" fmla="*/ 557483 w 646693"/>
                  <a:gd name="connsiteY7" fmla="*/ 508077 h 634458"/>
                  <a:gd name="connsiteX8" fmla="*/ 646693 w 646693"/>
                  <a:gd name="connsiteY8" fmla="*/ 634458 h 634458"/>
                  <a:gd name="connsiteX9" fmla="*/ 576069 w 646693"/>
                  <a:gd name="connsiteY9" fmla="*/ 463472 h 634458"/>
                  <a:gd name="connsiteX10" fmla="*/ 506374 w 646693"/>
                  <a:gd name="connsiteY10" fmla="*/ 374727 h 634458"/>
                  <a:gd name="connsiteX11" fmla="*/ 376276 w 646693"/>
                  <a:gd name="connsiteY11" fmla="*/ 278703 h 634458"/>
                  <a:gd name="connsiteX12" fmla="*/ 182059 w 646693"/>
                  <a:gd name="connsiteY12" fmla="*/ 184692 h 634458"/>
                  <a:gd name="connsiteX13" fmla="*/ 0 w 646693"/>
                  <a:gd name="connsiteY13" fmla="*/ 0 h 634458"/>
                  <a:gd name="connsiteX0" fmla="*/ 0 w 732418"/>
                  <a:gd name="connsiteY0" fmla="*/ 0 h 643983"/>
                  <a:gd name="connsiteX1" fmla="*/ 101600 w 732418"/>
                  <a:gd name="connsiteY1" fmla="*/ 166107 h 643983"/>
                  <a:gd name="connsiteX2" fmla="*/ 149922 w 732418"/>
                  <a:gd name="connsiteY2" fmla="*/ 276535 h 643983"/>
                  <a:gd name="connsiteX3" fmla="*/ 282652 w 732418"/>
                  <a:gd name="connsiteY3" fmla="*/ 302012 h 643983"/>
                  <a:gd name="connsiteX4" fmla="*/ 362802 w 732418"/>
                  <a:gd name="connsiteY4" fmla="*/ 282885 h 643983"/>
                  <a:gd name="connsiteX5" fmla="*/ 439234 w 732418"/>
                  <a:gd name="connsiteY5" fmla="*/ 304645 h 643983"/>
                  <a:gd name="connsiteX6" fmla="*/ 550282 w 732418"/>
                  <a:gd name="connsiteY6" fmla="*/ 406090 h 643983"/>
                  <a:gd name="connsiteX7" fmla="*/ 643208 w 732418"/>
                  <a:gd name="connsiteY7" fmla="*/ 517602 h 643983"/>
                  <a:gd name="connsiteX8" fmla="*/ 732418 w 732418"/>
                  <a:gd name="connsiteY8" fmla="*/ 643983 h 643983"/>
                  <a:gd name="connsiteX9" fmla="*/ 661794 w 732418"/>
                  <a:gd name="connsiteY9" fmla="*/ 472997 h 643983"/>
                  <a:gd name="connsiteX10" fmla="*/ 592099 w 732418"/>
                  <a:gd name="connsiteY10" fmla="*/ 384252 h 643983"/>
                  <a:gd name="connsiteX11" fmla="*/ 462001 w 732418"/>
                  <a:gd name="connsiteY11" fmla="*/ 288228 h 643983"/>
                  <a:gd name="connsiteX12" fmla="*/ 267784 w 732418"/>
                  <a:gd name="connsiteY12" fmla="*/ 194217 h 643983"/>
                  <a:gd name="connsiteX13" fmla="*/ 0 w 732418"/>
                  <a:gd name="connsiteY13" fmla="*/ 0 h 643983"/>
                  <a:gd name="connsiteX0" fmla="*/ 0 w 681618"/>
                  <a:gd name="connsiteY0" fmla="*/ 0 h 672558"/>
                  <a:gd name="connsiteX1" fmla="*/ 50800 w 681618"/>
                  <a:gd name="connsiteY1" fmla="*/ 194682 h 672558"/>
                  <a:gd name="connsiteX2" fmla="*/ 99122 w 681618"/>
                  <a:gd name="connsiteY2" fmla="*/ 305110 h 672558"/>
                  <a:gd name="connsiteX3" fmla="*/ 231852 w 681618"/>
                  <a:gd name="connsiteY3" fmla="*/ 330587 h 672558"/>
                  <a:gd name="connsiteX4" fmla="*/ 312002 w 681618"/>
                  <a:gd name="connsiteY4" fmla="*/ 311460 h 672558"/>
                  <a:gd name="connsiteX5" fmla="*/ 388434 w 681618"/>
                  <a:gd name="connsiteY5" fmla="*/ 333220 h 672558"/>
                  <a:gd name="connsiteX6" fmla="*/ 499482 w 681618"/>
                  <a:gd name="connsiteY6" fmla="*/ 434665 h 672558"/>
                  <a:gd name="connsiteX7" fmla="*/ 592408 w 681618"/>
                  <a:gd name="connsiteY7" fmla="*/ 546177 h 672558"/>
                  <a:gd name="connsiteX8" fmla="*/ 681618 w 681618"/>
                  <a:gd name="connsiteY8" fmla="*/ 672558 h 672558"/>
                  <a:gd name="connsiteX9" fmla="*/ 610994 w 681618"/>
                  <a:gd name="connsiteY9" fmla="*/ 501572 h 672558"/>
                  <a:gd name="connsiteX10" fmla="*/ 541299 w 681618"/>
                  <a:gd name="connsiteY10" fmla="*/ 412827 h 672558"/>
                  <a:gd name="connsiteX11" fmla="*/ 411201 w 681618"/>
                  <a:gd name="connsiteY11" fmla="*/ 316803 h 672558"/>
                  <a:gd name="connsiteX12" fmla="*/ 216984 w 681618"/>
                  <a:gd name="connsiteY12" fmla="*/ 222792 h 672558"/>
                  <a:gd name="connsiteX13" fmla="*/ 0 w 681618"/>
                  <a:gd name="connsiteY13" fmla="*/ 0 h 672558"/>
                  <a:gd name="connsiteX0" fmla="*/ 0 w 681618"/>
                  <a:gd name="connsiteY0" fmla="*/ 0 h 672558"/>
                  <a:gd name="connsiteX1" fmla="*/ 28575 w 681618"/>
                  <a:gd name="connsiteY1" fmla="*/ 213732 h 672558"/>
                  <a:gd name="connsiteX2" fmla="*/ 99122 w 681618"/>
                  <a:gd name="connsiteY2" fmla="*/ 305110 h 672558"/>
                  <a:gd name="connsiteX3" fmla="*/ 231852 w 681618"/>
                  <a:gd name="connsiteY3" fmla="*/ 330587 h 672558"/>
                  <a:gd name="connsiteX4" fmla="*/ 312002 w 681618"/>
                  <a:gd name="connsiteY4" fmla="*/ 311460 h 672558"/>
                  <a:gd name="connsiteX5" fmla="*/ 388434 w 681618"/>
                  <a:gd name="connsiteY5" fmla="*/ 333220 h 672558"/>
                  <a:gd name="connsiteX6" fmla="*/ 499482 w 681618"/>
                  <a:gd name="connsiteY6" fmla="*/ 434665 h 672558"/>
                  <a:gd name="connsiteX7" fmla="*/ 592408 w 681618"/>
                  <a:gd name="connsiteY7" fmla="*/ 546177 h 672558"/>
                  <a:gd name="connsiteX8" fmla="*/ 681618 w 681618"/>
                  <a:gd name="connsiteY8" fmla="*/ 672558 h 672558"/>
                  <a:gd name="connsiteX9" fmla="*/ 610994 w 681618"/>
                  <a:gd name="connsiteY9" fmla="*/ 501572 h 672558"/>
                  <a:gd name="connsiteX10" fmla="*/ 541299 w 681618"/>
                  <a:gd name="connsiteY10" fmla="*/ 412827 h 672558"/>
                  <a:gd name="connsiteX11" fmla="*/ 411201 w 681618"/>
                  <a:gd name="connsiteY11" fmla="*/ 316803 h 672558"/>
                  <a:gd name="connsiteX12" fmla="*/ 216984 w 681618"/>
                  <a:gd name="connsiteY12" fmla="*/ 222792 h 672558"/>
                  <a:gd name="connsiteX13" fmla="*/ 0 w 681618"/>
                  <a:gd name="connsiteY13" fmla="*/ 0 h 672558"/>
                  <a:gd name="connsiteX0" fmla="*/ 0 w 681618"/>
                  <a:gd name="connsiteY0" fmla="*/ 0 h 672558"/>
                  <a:gd name="connsiteX1" fmla="*/ 28575 w 681618"/>
                  <a:gd name="connsiteY1" fmla="*/ 213732 h 672558"/>
                  <a:gd name="connsiteX2" fmla="*/ 102297 w 681618"/>
                  <a:gd name="connsiteY2" fmla="*/ 327335 h 672558"/>
                  <a:gd name="connsiteX3" fmla="*/ 231852 w 681618"/>
                  <a:gd name="connsiteY3" fmla="*/ 330587 h 672558"/>
                  <a:gd name="connsiteX4" fmla="*/ 312002 w 681618"/>
                  <a:gd name="connsiteY4" fmla="*/ 311460 h 672558"/>
                  <a:gd name="connsiteX5" fmla="*/ 388434 w 681618"/>
                  <a:gd name="connsiteY5" fmla="*/ 333220 h 672558"/>
                  <a:gd name="connsiteX6" fmla="*/ 499482 w 681618"/>
                  <a:gd name="connsiteY6" fmla="*/ 434665 h 672558"/>
                  <a:gd name="connsiteX7" fmla="*/ 592408 w 681618"/>
                  <a:gd name="connsiteY7" fmla="*/ 546177 h 672558"/>
                  <a:gd name="connsiteX8" fmla="*/ 681618 w 681618"/>
                  <a:gd name="connsiteY8" fmla="*/ 672558 h 672558"/>
                  <a:gd name="connsiteX9" fmla="*/ 610994 w 681618"/>
                  <a:gd name="connsiteY9" fmla="*/ 501572 h 672558"/>
                  <a:gd name="connsiteX10" fmla="*/ 541299 w 681618"/>
                  <a:gd name="connsiteY10" fmla="*/ 412827 h 672558"/>
                  <a:gd name="connsiteX11" fmla="*/ 411201 w 681618"/>
                  <a:gd name="connsiteY11" fmla="*/ 316803 h 672558"/>
                  <a:gd name="connsiteX12" fmla="*/ 216984 w 681618"/>
                  <a:gd name="connsiteY12" fmla="*/ 222792 h 672558"/>
                  <a:gd name="connsiteX13" fmla="*/ 0 w 681618"/>
                  <a:gd name="connsiteY13" fmla="*/ 0 h 672558"/>
                  <a:gd name="connsiteX0" fmla="*/ 0 w 681618"/>
                  <a:gd name="connsiteY0" fmla="*/ 0 h 672558"/>
                  <a:gd name="connsiteX1" fmla="*/ 28575 w 681618"/>
                  <a:gd name="connsiteY1" fmla="*/ 213732 h 672558"/>
                  <a:gd name="connsiteX2" fmla="*/ 102297 w 681618"/>
                  <a:gd name="connsiteY2" fmla="*/ 327335 h 672558"/>
                  <a:gd name="connsiteX3" fmla="*/ 238202 w 681618"/>
                  <a:gd name="connsiteY3" fmla="*/ 355987 h 672558"/>
                  <a:gd name="connsiteX4" fmla="*/ 312002 w 681618"/>
                  <a:gd name="connsiteY4" fmla="*/ 311460 h 672558"/>
                  <a:gd name="connsiteX5" fmla="*/ 388434 w 681618"/>
                  <a:gd name="connsiteY5" fmla="*/ 333220 h 672558"/>
                  <a:gd name="connsiteX6" fmla="*/ 499482 w 681618"/>
                  <a:gd name="connsiteY6" fmla="*/ 434665 h 672558"/>
                  <a:gd name="connsiteX7" fmla="*/ 592408 w 681618"/>
                  <a:gd name="connsiteY7" fmla="*/ 546177 h 672558"/>
                  <a:gd name="connsiteX8" fmla="*/ 681618 w 681618"/>
                  <a:gd name="connsiteY8" fmla="*/ 672558 h 672558"/>
                  <a:gd name="connsiteX9" fmla="*/ 610994 w 681618"/>
                  <a:gd name="connsiteY9" fmla="*/ 501572 h 672558"/>
                  <a:gd name="connsiteX10" fmla="*/ 541299 w 681618"/>
                  <a:gd name="connsiteY10" fmla="*/ 412827 h 672558"/>
                  <a:gd name="connsiteX11" fmla="*/ 411201 w 681618"/>
                  <a:gd name="connsiteY11" fmla="*/ 316803 h 672558"/>
                  <a:gd name="connsiteX12" fmla="*/ 216984 w 681618"/>
                  <a:gd name="connsiteY12" fmla="*/ 222792 h 672558"/>
                  <a:gd name="connsiteX13" fmla="*/ 0 w 681618"/>
                  <a:gd name="connsiteY13" fmla="*/ 0 h 672558"/>
                  <a:gd name="connsiteX0" fmla="*/ 0 w 681618"/>
                  <a:gd name="connsiteY0" fmla="*/ 0 h 672558"/>
                  <a:gd name="connsiteX1" fmla="*/ 28575 w 681618"/>
                  <a:gd name="connsiteY1" fmla="*/ 213732 h 672558"/>
                  <a:gd name="connsiteX2" fmla="*/ 102297 w 681618"/>
                  <a:gd name="connsiteY2" fmla="*/ 327335 h 672558"/>
                  <a:gd name="connsiteX3" fmla="*/ 238202 w 681618"/>
                  <a:gd name="connsiteY3" fmla="*/ 355987 h 672558"/>
                  <a:gd name="connsiteX4" fmla="*/ 302477 w 681618"/>
                  <a:gd name="connsiteY4" fmla="*/ 355910 h 672558"/>
                  <a:gd name="connsiteX5" fmla="*/ 388434 w 681618"/>
                  <a:gd name="connsiteY5" fmla="*/ 333220 h 672558"/>
                  <a:gd name="connsiteX6" fmla="*/ 499482 w 681618"/>
                  <a:gd name="connsiteY6" fmla="*/ 434665 h 672558"/>
                  <a:gd name="connsiteX7" fmla="*/ 592408 w 681618"/>
                  <a:gd name="connsiteY7" fmla="*/ 546177 h 672558"/>
                  <a:gd name="connsiteX8" fmla="*/ 681618 w 681618"/>
                  <a:gd name="connsiteY8" fmla="*/ 672558 h 672558"/>
                  <a:gd name="connsiteX9" fmla="*/ 610994 w 681618"/>
                  <a:gd name="connsiteY9" fmla="*/ 501572 h 672558"/>
                  <a:gd name="connsiteX10" fmla="*/ 541299 w 681618"/>
                  <a:gd name="connsiteY10" fmla="*/ 412827 h 672558"/>
                  <a:gd name="connsiteX11" fmla="*/ 411201 w 681618"/>
                  <a:gd name="connsiteY11" fmla="*/ 316803 h 672558"/>
                  <a:gd name="connsiteX12" fmla="*/ 216984 w 681618"/>
                  <a:gd name="connsiteY12" fmla="*/ 222792 h 672558"/>
                  <a:gd name="connsiteX13" fmla="*/ 0 w 681618"/>
                  <a:gd name="connsiteY13" fmla="*/ 0 h 672558"/>
                  <a:gd name="connsiteX0" fmla="*/ 0 w 681618"/>
                  <a:gd name="connsiteY0" fmla="*/ 0 h 672558"/>
                  <a:gd name="connsiteX1" fmla="*/ 28575 w 681618"/>
                  <a:gd name="connsiteY1" fmla="*/ 213732 h 672558"/>
                  <a:gd name="connsiteX2" fmla="*/ 102297 w 681618"/>
                  <a:gd name="connsiteY2" fmla="*/ 327335 h 672558"/>
                  <a:gd name="connsiteX3" fmla="*/ 238202 w 681618"/>
                  <a:gd name="connsiteY3" fmla="*/ 355987 h 672558"/>
                  <a:gd name="connsiteX4" fmla="*/ 302477 w 681618"/>
                  <a:gd name="connsiteY4" fmla="*/ 355910 h 672558"/>
                  <a:gd name="connsiteX5" fmla="*/ 375734 w 681618"/>
                  <a:gd name="connsiteY5" fmla="*/ 377670 h 672558"/>
                  <a:gd name="connsiteX6" fmla="*/ 499482 w 681618"/>
                  <a:gd name="connsiteY6" fmla="*/ 434665 h 672558"/>
                  <a:gd name="connsiteX7" fmla="*/ 592408 w 681618"/>
                  <a:gd name="connsiteY7" fmla="*/ 546177 h 672558"/>
                  <a:gd name="connsiteX8" fmla="*/ 681618 w 681618"/>
                  <a:gd name="connsiteY8" fmla="*/ 672558 h 672558"/>
                  <a:gd name="connsiteX9" fmla="*/ 610994 w 681618"/>
                  <a:gd name="connsiteY9" fmla="*/ 501572 h 672558"/>
                  <a:gd name="connsiteX10" fmla="*/ 541299 w 681618"/>
                  <a:gd name="connsiteY10" fmla="*/ 412827 h 672558"/>
                  <a:gd name="connsiteX11" fmla="*/ 411201 w 681618"/>
                  <a:gd name="connsiteY11" fmla="*/ 316803 h 672558"/>
                  <a:gd name="connsiteX12" fmla="*/ 216984 w 681618"/>
                  <a:gd name="connsiteY12" fmla="*/ 222792 h 672558"/>
                  <a:gd name="connsiteX13" fmla="*/ 0 w 681618"/>
                  <a:gd name="connsiteY13" fmla="*/ 0 h 672558"/>
                  <a:gd name="connsiteX0" fmla="*/ 0 w 681618"/>
                  <a:gd name="connsiteY0" fmla="*/ 0 h 672558"/>
                  <a:gd name="connsiteX1" fmla="*/ 28575 w 681618"/>
                  <a:gd name="connsiteY1" fmla="*/ 213732 h 672558"/>
                  <a:gd name="connsiteX2" fmla="*/ 102297 w 681618"/>
                  <a:gd name="connsiteY2" fmla="*/ 327335 h 672558"/>
                  <a:gd name="connsiteX3" fmla="*/ 238202 w 681618"/>
                  <a:gd name="connsiteY3" fmla="*/ 355987 h 672558"/>
                  <a:gd name="connsiteX4" fmla="*/ 302477 w 681618"/>
                  <a:gd name="connsiteY4" fmla="*/ 355910 h 672558"/>
                  <a:gd name="connsiteX5" fmla="*/ 375734 w 681618"/>
                  <a:gd name="connsiteY5" fmla="*/ 377670 h 672558"/>
                  <a:gd name="connsiteX6" fmla="*/ 486782 w 681618"/>
                  <a:gd name="connsiteY6" fmla="*/ 456890 h 672558"/>
                  <a:gd name="connsiteX7" fmla="*/ 592408 w 681618"/>
                  <a:gd name="connsiteY7" fmla="*/ 546177 h 672558"/>
                  <a:gd name="connsiteX8" fmla="*/ 681618 w 681618"/>
                  <a:gd name="connsiteY8" fmla="*/ 672558 h 672558"/>
                  <a:gd name="connsiteX9" fmla="*/ 610994 w 681618"/>
                  <a:gd name="connsiteY9" fmla="*/ 501572 h 672558"/>
                  <a:gd name="connsiteX10" fmla="*/ 541299 w 681618"/>
                  <a:gd name="connsiteY10" fmla="*/ 412827 h 672558"/>
                  <a:gd name="connsiteX11" fmla="*/ 411201 w 681618"/>
                  <a:gd name="connsiteY11" fmla="*/ 316803 h 672558"/>
                  <a:gd name="connsiteX12" fmla="*/ 216984 w 681618"/>
                  <a:gd name="connsiteY12" fmla="*/ 222792 h 672558"/>
                  <a:gd name="connsiteX13" fmla="*/ 0 w 681618"/>
                  <a:gd name="connsiteY13" fmla="*/ 0 h 672558"/>
                  <a:gd name="connsiteX0" fmla="*/ 0 w 681618"/>
                  <a:gd name="connsiteY0" fmla="*/ 0 h 672558"/>
                  <a:gd name="connsiteX1" fmla="*/ 28575 w 681618"/>
                  <a:gd name="connsiteY1" fmla="*/ 213732 h 672558"/>
                  <a:gd name="connsiteX2" fmla="*/ 102297 w 681618"/>
                  <a:gd name="connsiteY2" fmla="*/ 327335 h 672558"/>
                  <a:gd name="connsiteX3" fmla="*/ 238202 w 681618"/>
                  <a:gd name="connsiteY3" fmla="*/ 355987 h 672558"/>
                  <a:gd name="connsiteX4" fmla="*/ 302477 w 681618"/>
                  <a:gd name="connsiteY4" fmla="*/ 355910 h 672558"/>
                  <a:gd name="connsiteX5" fmla="*/ 375734 w 681618"/>
                  <a:gd name="connsiteY5" fmla="*/ 377670 h 672558"/>
                  <a:gd name="connsiteX6" fmla="*/ 486782 w 681618"/>
                  <a:gd name="connsiteY6" fmla="*/ 456890 h 672558"/>
                  <a:gd name="connsiteX7" fmla="*/ 570183 w 681618"/>
                  <a:gd name="connsiteY7" fmla="*/ 558877 h 672558"/>
                  <a:gd name="connsiteX8" fmla="*/ 681618 w 681618"/>
                  <a:gd name="connsiteY8" fmla="*/ 672558 h 672558"/>
                  <a:gd name="connsiteX9" fmla="*/ 610994 w 681618"/>
                  <a:gd name="connsiteY9" fmla="*/ 501572 h 672558"/>
                  <a:gd name="connsiteX10" fmla="*/ 541299 w 681618"/>
                  <a:gd name="connsiteY10" fmla="*/ 412827 h 672558"/>
                  <a:gd name="connsiteX11" fmla="*/ 411201 w 681618"/>
                  <a:gd name="connsiteY11" fmla="*/ 316803 h 672558"/>
                  <a:gd name="connsiteX12" fmla="*/ 216984 w 681618"/>
                  <a:gd name="connsiteY12" fmla="*/ 222792 h 672558"/>
                  <a:gd name="connsiteX13" fmla="*/ 0 w 681618"/>
                  <a:gd name="connsiteY13" fmla="*/ 0 h 672558"/>
                  <a:gd name="connsiteX0" fmla="*/ 0 w 681618"/>
                  <a:gd name="connsiteY0" fmla="*/ 0 h 672558"/>
                  <a:gd name="connsiteX1" fmla="*/ 28575 w 681618"/>
                  <a:gd name="connsiteY1" fmla="*/ 213732 h 672558"/>
                  <a:gd name="connsiteX2" fmla="*/ 102297 w 681618"/>
                  <a:gd name="connsiteY2" fmla="*/ 327335 h 672558"/>
                  <a:gd name="connsiteX3" fmla="*/ 238202 w 681618"/>
                  <a:gd name="connsiteY3" fmla="*/ 355987 h 672558"/>
                  <a:gd name="connsiteX4" fmla="*/ 302477 w 681618"/>
                  <a:gd name="connsiteY4" fmla="*/ 355910 h 672558"/>
                  <a:gd name="connsiteX5" fmla="*/ 375734 w 681618"/>
                  <a:gd name="connsiteY5" fmla="*/ 377670 h 672558"/>
                  <a:gd name="connsiteX6" fmla="*/ 486782 w 681618"/>
                  <a:gd name="connsiteY6" fmla="*/ 456890 h 672558"/>
                  <a:gd name="connsiteX7" fmla="*/ 570183 w 681618"/>
                  <a:gd name="connsiteY7" fmla="*/ 558877 h 672558"/>
                  <a:gd name="connsiteX8" fmla="*/ 681618 w 681618"/>
                  <a:gd name="connsiteY8" fmla="*/ 672558 h 672558"/>
                  <a:gd name="connsiteX9" fmla="*/ 610994 w 681618"/>
                  <a:gd name="connsiteY9" fmla="*/ 501572 h 672558"/>
                  <a:gd name="connsiteX10" fmla="*/ 541299 w 681618"/>
                  <a:gd name="connsiteY10" fmla="*/ 412827 h 672558"/>
                  <a:gd name="connsiteX11" fmla="*/ 411201 w 681618"/>
                  <a:gd name="connsiteY11" fmla="*/ 316803 h 672558"/>
                  <a:gd name="connsiteX12" fmla="*/ 229684 w 681618"/>
                  <a:gd name="connsiteY12" fmla="*/ 206917 h 672558"/>
                  <a:gd name="connsiteX13" fmla="*/ 0 w 681618"/>
                  <a:gd name="connsiteY13" fmla="*/ 0 h 672558"/>
                  <a:gd name="connsiteX0" fmla="*/ 0 w 681618"/>
                  <a:gd name="connsiteY0" fmla="*/ 0 h 672558"/>
                  <a:gd name="connsiteX1" fmla="*/ 28575 w 681618"/>
                  <a:gd name="connsiteY1" fmla="*/ 213732 h 672558"/>
                  <a:gd name="connsiteX2" fmla="*/ 102297 w 681618"/>
                  <a:gd name="connsiteY2" fmla="*/ 327335 h 672558"/>
                  <a:gd name="connsiteX3" fmla="*/ 238202 w 681618"/>
                  <a:gd name="connsiteY3" fmla="*/ 355987 h 672558"/>
                  <a:gd name="connsiteX4" fmla="*/ 302477 w 681618"/>
                  <a:gd name="connsiteY4" fmla="*/ 355910 h 672558"/>
                  <a:gd name="connsiteX5" fmla="*/ 375734 w 681618"/>
                  <a:gd name="connsiteY5" fmla="*/ 377670 h 672558"/>
                  <a:gd name="connsiteX6" fmla="*/ 486782 w 681618"/>
                  <a:gd name="connsiteY6" fmla="*/ 456890 h 672558"/>
                  <a:gd name="connsiteX7" fmla="*/ 570183 w 681618"/>
                  <a:gd name="connsiteY7" fmla="*/ 558877 h 672558"/>
                  <a:gd name="connsiteX8" fmla="*/ 681618 w 681618"/>
                  <a:gd name="connsiteY8" fmla="*/ 672558 h 672558"/>
                  <a:gd name="connsiteX9" fmla="*/ 610994 w 681618"/>
                  <a:gd name="connsiteY9" fmla="*/ 501572 h 672558"/>
                  <a:gd name="connsiteX10" fmla="*/ 541299 w 681618"/>
                  <a:gd name="connsiteY10" fmla="*/ 412827 h 672558"/>
                  <a:gd name="connsiteX11" fmla="*/ 411201 w 681618"/>
                  <a:gd name="connsiteY11" fmla="*/ 316803 h 672558"/>
                  <a:gd name="connsiteX12" fmla="*/ 223334 w 681618"/>
                  <a:gd name="connsiteY12" fmla="*/ 213267 h 672558"/>
                  <a:gd name="connsiteX13" fmla="*/ 0 w 681618"/>
                  <a:gd name="connsiteY13" fmla="*/ 0 h 672558"/>
                  <a:gd name="connsiteX0" fmla="*/ 0 w 681618"/>
                  <a:gd name="connsiteY0" fmla="*/ 0 h 672558"/>
                  <a:gd name="connsiteX1" fmla="*/ 28575 w 681618"/>
                  <a:gd name="connsiteY1" fmla="*/ 213732 h 672558"/>
                  <a:gd name="connsiteX2" fmla="*/ 102297 w 681618"/>
                  <a:gd name="connsiteY2" fmla="*/ 327335 h 672558"/>
                  <a:gd name="connsiteX3" fmla="*/ 238202 w 681618"/>
                  <a:gd name="connsiteY3" fmla="*/ 355987 h 672558"/>
                  <a:gd name="connsiteX4" fmla="*/ 302477 w 681618"/>
                  <a:gd name="connsiteY4" fmla="*/ 355910 h 672558"/>
                  <a:gd name="connsiteX5" fmla="*/ 375734 w 681618"/>
                  <a:gd name="connsiteY5" fmla="*/ 377670 h 672558"/>
                  <a:gd name="connsiteX6" fmla="*/ 486782 w 681618"/>
                  <a:gd name="connsiteY6" fmla="*/ 456890 h 672558"/>
                  <a:gd name="connsiteX7" fmla="*/ 570183 w 681618"/>
                  <a:gd name="connsiteY7" fmla="*/ 558877 h 672558"/>
                  <a:gd name="connsiteX8" fmla="*/ 681618 w 681618"/>
                  <a:gd name="connsiteY8" fmla="*/ 672558 h 672558"/>
                  <a:gd name="connsiteX9" fmla="*/ 645919 w 681618"/>
                  <a:gd name="connsiteY9" fmla="*/ 495222 h 672558"/>
                  <a:gd name="connsiteX10" fmla="*/ 541299 w 681618"/>
                  <a:gd name="connsiteY10" fmla="*/ 412827 h 672558"/>
                  <a:gd name="connsiteX11" fmla="*/ 411201 w 681618"/>
                  <a:gd name="connsiteY11" fmla="*/ 316803 h 672558"/>
                  <a:gd name="connsiteX12" fmla="*/ 223334 w 681618"/>
                  <a:gd name="connsiteY12" fmla="*/ 213267 h 672558"/>
                  <a:gd name="connsiteX13" fmla="*/ 0 w 681618"/>
                  <a:gd name="connsiteY13" fmla="*/ 0 h 672558"/>
                  <a:gd name="connsiteX0" fmla="*/ 0 w 681618"/>
                  <a:gd name="connsiteY0" fmla="*/ 0 h 672558"/>
                  <a:gd name="connsiteX1" fmla="*/ 28575 w 681618"/>
                  <a:gd name="connsiteY1" fmla="*/ 213732 h 672558"/>
                  <a:gd name="connsiteX2" fmla="*/ 102297 w 681618"/>
                  <a:gd name="connsiteY2" fmla="*/ 327335 h 672558"/>
                  <a:gd name="connsiteX3" fmla="*/ 238202 w 681618"/>
                  <a:gd name="connsiteY3" fmla="*/ 355987 h 672558"/>
                  <a:gd name="connsiteX4" fmla="*/ 302477 w 681618"/>
                  <a:gd name="connsiteY4" fmla="*/ 355910 h 672558"/>
                  <a:gd name="connsiteX5" fmla="*/ 375734 w 681618"/>
                  <a:gd name="connsiteY5" fmla="*/ 377670 h 672558"/>
                  <a:gd name="connsiteX6" fmla="*/ 486782 w 681618"/>
                  <a:gd name="connsiteY6" fmla="*/ 456890 h 672558"/>
                  <a:gd name="connsiteX7" fmla="*/ 570183 w 681618"/>
                  <a:gd name="connsiteY7" fmla="*/ 558877 h 672558"/>
                  <a:gd name="connsiteX8" fmla="*/ 681618 w 681618"/>
                  <a:gd name="connsiteY8" fmla="*/ 672558 h 672558"/>
                  <a:gd name="connsiteX9" fmla="*/ 649094 w 681618"/>
                  <a:gd name="connsiteY9" fmla="*/ 520622 h 672558"/>
                  <a:gd name="connsiteX10" fmla="*/ 541299 w 681618"/>
                  <a:gd name="connsiteY10" fmla="*/ 412827 h 672558"/>
                  <a:gd name="connsiteX11" fmla="*/ 411201 w 681618"/>
                  <a:gd name="connsiteY11" fmla="*/ 316803 h 672558"/>
                  <a:gd name="connsiteX12" fmla="*/ 223334 w 681618"/>
                  <a:gd name="connsiteY12" fmla="*/ 213267 h 672558"/>
                  <a:gd name="connsiteX13" fmla="*/ 0 w 681618"/>
                  <a:gd name="connsiteY13" fmla="*/ 0 h 672558"/>
                  <a:gd name="connsiteX0" fmla="*/ 6350 w 653043"/>
                  <a:gd name="connsiteY0" fmla="*/ 0 h 640808"/>
                  <a:gd name="connsiteX1" fmla="*/ 0 w 653043"/>
                  <a:gd name="connsiteY1" fmla="*/ 181982 h 640808"/>
                  <a:gd name="connsiteX2" fmla="*/ 73722 w 653043"/>
                  <a:gd name="connsiteY2" fmla="*/ 295585 h 640808"/>
                  <a:gd name="connsiteX3" fmla="*/ 209627 w 653043"/>
                  <a:gd name="connsiteY3" fmla="*/ 324237 h 640808"/>
                  <a:gd name="connsiteX4" fmla="*/ 273902 w 653043"/>
                  <a:gd name="connsiteY4" fmla="*/ 324160 h 640808"/>
                  <a:gd name="connsiteX5" fmla="*/ 347159 w 653043"/>
                  <a:gd name="connsiteY5" fmla="*/ 345920 h 640808"/>
                  <a:gd name="connsiteX6" fmla="*/ 458207 w 653043"/>
                  <a:gd name="connsiteY6" fmla="*/ 425140 h 640808"/>
                  <a:gd name="connsiteX7" fmla="*/ 541608 w 653043"/>
                  <a:gd name="connsiteY7" fmla="*/ 527127 h 640808"/>
                  <a:gd name="connsiteX8" fmla="*/ 653043 w 653043"/>
                  <a:gd name="connsiteY8" fmla="*/ 640808 h 640808"/>
                  <a:gd name="connsiteX9" fmla="*/ 620519 w 653043"/>
                  <a:gd name="connsiteY9" fmla="*/ 488872 h 640808"/>
                  <a:gd name="connsiteX10" fmla="*/ 512724 w 653043"/>
                  <a:gd name="connsiteY10" fmla="*/ 381077 h 640808"/>
                  <a:gd name="connsiteX11" fmla="*/ 382626 w 653043"/>
                  <a:gd name="connsiteY11" fmla="*/ 285053 h 640808"/>
                  <a:gd name="connsiteX12" fmla="*/ 194759 w 653043"/>
                  <a:gd name="connsiteY12" fmla="*/ 181517 h 640808"/>
                  <a:gd name="connsiteX13" fmla="*/ 6350 w 653043"/>
                  <a:gd name="connsiteY13" fmla="*/ 0 h 640808"/>
                  <a:gd name="connsiteX0" fmla="*/ 0 w 646693"/>
                  <a:gd name="connsiteY0" fmla="*/ 0 h 640808"/>
                  <a:gd name="connsiteX1" fmla="*/ 22225 w 646693"/>
                  <a:gd name="connsiteY1" fmla="*/ 185157 h 640808"/>
                  <a:gd name="connsiteX2" fmla="*/ 67372 w 646693"/>
                  <a:gd name="connsiteY2" fmla="*/ 295585 h 640808"/>
                  <a:gd name="connsiteX3" fmla="*/ 203277 w 646693"/>
                  <a:gd name="connsiteY3" fmla="*/ 324237 h 640808"/>
                  <a:gd name="connsiteX4" fmla="*/ 267552 w 646693"/>
                  <a:gd name="connsiteY4" fmla="*/ 324160 h 640808"/>
                  <a:gd name="connsiteX5" fmla="*/ 340809 w 646693"/>
                  <a:gd name="connsiteY5" fmla="*/ 345920 h 640808"/>
                  <a:gd name="connsiteX6" fmla="*/ 451857 w 646693"/>
                  <a:gd name="connsiteY6" fmla="*/ 425140 h 640808"/>
                  <a:gd name="connsiteX7" fmla="*/ 535258 w 646693"/>
                  <a:gd name="connsiteY7" fmla="*/ 527127 h 640808"/>
                  <a:gd name="connsiteX8" fmla="*/ 646693 w 646693"/>
                  <a:gd name="connsiteY8" fmla="*/ 640808 h 640808"/>
                  <a:gd name="connsiteX9" fmla="*/ 614169 w 646693"/>
                  <a:gd name="connsiteY9" fmla="*/ 488872 h 640808"/>
                  <a:gd name="connsiteX10" fmla="*/ 506374 w 646693"/>
                  <a:gd name="connsiteY10" fmla="*/ 381077 h 640808"/>
                  <a:gd name="connsiteX11" fmla="*/ 376276 w 646693"/>
                  <a:gd name="connsiteY11" fmla="*/ 285053 h 640808"/>
                  <a:gd name="connsiteX12" fmla="*/ 188409 w 646693"/>
                  <a:gd name="connsiteY12" fmla="*/ 181517 h 640808"/>
                  <a:gd name="connsiteX13" fmla="*/ 0 w 646693"/>
                  <a:gd name="connsiteY13" fmla="*/ 0 h 640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6693" h="640808">
                    <a:moveTo>
                      <a:pt x="0" y="0"/>
                    </a:moveTo>
                    <a:lnTo>
                      <a:pt x="22225" y="185157"/>
                    </a:lnTo>
                    <a:lnTo>
                      <a:pt x="67372" y="295585"/>
                    </a:lnTo>
                    <a:lnTo>
                      <a:pt x="203277" y="324237"/>
                    </a:lnTo>
                    <a:lnTo>
                      <a:pt x="267552" y="324160"/>
                    </a:lnTo>
                    <a:lnTo>
                      <a:pt x="340809" y="345920"/>
                    </a:lnTo>
                    <a:lnTo>
                      <a:pt x="451857" y="425140"/>
                    </a:lnTo>
                    <a:lnTo>
                      <a:pt x="535258" y="527127"/>
                    </a:lnTo>
                    <a:lnTo>
                      <a:pt x="646693" y="640808"/>
                    </a:lnTo>
                    <a:lnTo>
                      <a:pt x="614169" y="488872"/>
                    </a:lnTo>
                    <a:lnTo>
                      <a:pt x="506374" y="381077"/>
                    </a:lnTo>
                    <a:lnTo>
                      <a:pt x="376276" y="285053"/>
                    </a:lnTo>
                    <a:lnTo>
                      <a:pt x="188409" y="181517"/>
                    </a:lnTo>
                    <a:lnTo>
                      <a:pt x="0" y="0"/>
                    </a:lnTo>
                    <a:close/>
                  </a:path>
                </a:pathLst>
              </a:cu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40">
                <a:extLst>
                  <a:ext uri="{FF2B5EF4-FFF2-40B4-BE49-F238E27FC236}">
                    <a16:creationId xmlns:a16="http://schemas.microsoft.com/office/drawing/2014/main" id="{48D016B0-C888-4447-B6CB-05233A8CC621}"/>
                  </a:ext>
                </a:extLst>
              </p:cNvPr>
              <p:cNvSpPr/>
              <p:nvPr/>
            </p:nvSpPr>
            <p:spPr>
              <a:xfrm>
                <a:off x="2463535" y="2042395"/>
                <a:ext cx="1708614" cy="2605009"/>
              </a:xfrm>
              <a:custGeom>
                <a:avLst/>
                <a:gdLst>
                  <a:gd name="connsiteX0" fmla="*/ 11151 w 1706136"/>
                  <a:gd name="connsiteY0" fmla="*/ 96644 h 1958897"/>
                  <a:gd name="connsiteX1" fmla="*/ 81775 w 1706136"/>
                  <a:gd name="connsiteY1" fmla="*/ 29736 h 1958897"/>
                  <a:gd name="connsiteX2" fmla="*/ 152400 w 1706136"/>
                  <a:gd name="connsiteY2" fmla="*/ 63190 h 1958897"/>
                  <a:gd name="connsiteX3" fmla="*/ 174702 w 1706136"/>
                  <a:gd name="connsiteY3" fmla="*/ 0 h 1958897"/>
                  <a:gd name="connsiteX4" fmla="*/ 297365 w 1706136"/>
                  <a:gd name="connsiteY4" fmla="*/ 37171 h 1958897"/>
                  <a:gd name="connsiteX5" fmla="*/ 286214 w 1706136"/>
                  <a:gd name="connsiteY5" fmla="*/ 230458 h 1958897"/>
                  <a:gd name="connsiteX6" fmla="*/ 330819 w 1706136"/>
                  <a:gd name="connsiteY6" fmla="*/ 263912 h 1958897"/>
                  <a:gd name="connsiteX7" fmla="*/ 367990 w 1706136"/>
                  <a:gd name="connsiteY7" fmla="*/ 256478 h 1958897"/>
                  <a:gd name="connsiteX8" fmla="*/ 412595 w 1706136"/>
                  <a:gd name="connsiteY8" fmla="*/ 312234 h 1958897"/>
                  <a:gd name="connsiteX9" fmla="*/ 434897 w 1706136"/>
                  <a:gd name="connsiteY9" fmla="*/ 360556 h 1958897"/>
                  <a:gd name="connsiteX10" fmla="*/ 524107 w 1706136"/>
                  <a:gd name="connsiteY10" fmla="*/ 386575 h 1958897"/>
                  <a:gd name="connsiteX11" fmla="*/ 524107 w 1706136"/>
                  <a:gd name="connsiteY11" fmla="*/ 386575 h 1958897"/>
                  <a:gd name="connsiteX12" fmla="*/ 568712 w 1706136"/>
                  <a:gd name="connsiteY12" fmla="*/ 423746 h 1958897"/>
                  <a:gd name="connsiteX13" fmla="*/ 683941 w 1706136"/>
                  <a:gd name="connsiteY13" fmla="*/ 498088 h 1958897"/>
                  <a:gd name="connsiteX14" fmla="*/ 750848 w 1706136"/>
                  <a:gd name="connsiteY14" fmla="*/ 598449 h 1958897"/>
                  <a:gd name="connsiteX15" fmla="*/ 814039 w 1706136"/>
                  <a:gd name="connsiteY15" fmla="*/ 750849 h 1958897"/>
                  <a:gd name="connsiteX16" fmla="*/ 791736 w 1706136"/>
                  <a:gd name="connsiteY16" fmla="*/ 788019 h 1958897"/>
                  <a:gd name="connsiteX17" fmla="*/ 836341 w 1706136"/>
                  <a:gd name="connsiteY17" fmla="*/ 806605 h 1958897"/>
                  <a:gd name="connsiteX18" fmla="*/ 828907 w 1706136"/>
                  <a:gd name="connsiteY18" fmla="*/ 843775 h 1958897"/>
                  <a:gd name="connsiteX19" fmla="*/ 884663 w 1706136"/>
                  <a:gd name="connsiteY19" fmla="*/ 962722 h 1958897"/>
                  <a:gd name="connsiteX20" fmla="*/ 966439 w 1706136"/>
                  <a:gd name="connsiteY20" fmla="*/ 1096536 h 1958897"/>
                  <a:gd name="connsiteX21" fmla="*/ 1115122 w 1706136"/>
                  <a:gd name="connsiteY21" fmla="*/ 1274956 h 1958897"/>
                  <a:gd name="connsiteX22" fmla="*/ 1326995 w 1706136"/>
                  <a:gd name="connsiteY22" fmla="*/ 1505414 h 1958897"/>
                  <a:gd name="connsiteX23" fmla="*/ 1542585 w 1706136"/>
                  <a:gd name="connsiteY23" fmla="*/ 1750741 h 1958897"/>
                  <a:gd name="connsiteX24" fmla="*/ 1706136 w 1706136"/>
                  <a:gd name="connsiteY24" fmla="*/ 1925444 h 1958897"/>
                  <a:gd name="connsiteX25" fmla="*/ 1668965 w 1706136"/>
                  <a:gd name="connsiteY25" fmla="*/ 1958897 h 1958897"/>
                  <a:gd name="connsiteX26" fmla="*/ 1624361 w 1706136"/>
                  <a:gd name="connsiteY26" fmla="*/ 1910575 h 1958897"/>
                  <a:gd name="connsiteX27" fmla="*/ 1516565 w 1706136"/>
                  <a:gd name="connsiteY27" fmla="*/ 1873405 h 1958897"/>
                  <a:gd name="connsiteX28" fmla="*/ 1393902 w 1706136"/>
                  <a:gd name="connsiteY28" fmla="*/ 1858536 h 1958897"/>
                  <a:gd name="connsiteX29" fmla="*/ 1356731 w 1706136"/>
                  <a:gd name="connsiteY29" fmla="*/ 1910575 h 1958897"/>
                  <a:gd name="connsiteX30" fmla="*/ 1286107 w 1706136"/>
                  <a:gd name="connsiteY30" fmla="*/ 1921727 h 1958897"/>
                  <a:gd name="connsiteX31" fmla="*/ 1222917 w 1706136"/>
                  <a:gd name="connsiteY31" fmla="*/ 1817649 h 1958897"/>
                  <a:gd name="connsiteX32" fmla="*/ 1219200 w 1706136"/>
                  <a:gd name="connsiteY32" fmla="*/ 1691268 h 1958897"/>
                  <a:gd name="connsiteX33" fmla="*/ 1092819 w 1706136"/>
                  <a:gd name="connsiteY33" fmla="*/ 1486829 h 1958897"/>
                  <a:gd name="connsiteX34" fmla="*/ 944136 w 1706136"/>
                  <a:gd name="connsiteY34" fmla="*/ 1330712 h 1958897"/>
                  <a:gd name="connsiteX35" fmla="*/ 776868 w 1706136"/>
                  <a:gd name="connsiteY35" fmla="*/ 1189463 h 1958897"/>
                  <a:gd name="connsiteX36" fmla="*/ 631902 w 1706136"/>
                  <a:gd name="connsiteY36" fmla="*/ 1014761 h 1958897"/>
                  <a:gd name="connsiteX37" fmla="*/ 561278 w 1706136"/>
                  <a:gd name="connsiteY37" fmla="*/ 895814 h 1958897"/>
                  <a:gd name="connsiteX38" fmla="*/ 546409 w 1706136"/>
                  <a:gd name="connsiteY38" fmla="*/ 739697 h 1958897"/>
                  <a:gd name="connsiteX39" fmla="*/ 442331 w 1706136"/>
                  <a:gd name="connsiteY39" fmla="*/ 591014 h 1958897"/>
                  <a:gd name="connsiteX40" fmla="*/ 341970 w 1706136"/>
                  <a:gd name="connsiteY40" fmla="*/ 546410 h 1958897"/>
                  <a:gd name="connsiteX41" fmla="*/ 241609 w 1706136"/>
                  <a:gd name="connsiteY41" fmla="*/ 516673 h 1958897"/>
                  <a:gd name="connsiteX42" fmla="*/ 130097 w 1706136"/>
                  <a:gd name="connsiteY42" fmla="*/ 475785 h 1958897"/>
                  <a:gd name="connsiteX43" fmla="*/ 40887 w 1706136"/>
                  <a:gd name="connsiteY43" fmla="*/ 464634 h 1958897"/>
                  <a:gd name="connsiteX44" fmla="*/ 0 w 1706136"/>
                  <a:gd name="connsiteY44" fmla="*/ 367990 h 1958897"/>
                  <a:gd name="connsiteX45" fmla="*/ 26019 w 1706136"/>
                  <a:gd name="connsiteY45" fmla="*/ 241610 h 1958897"/>
                  <a:gd name="connsiteX46" fmla="*/ 52039 w 1706136"/>
                  <a:gd name="connsiteY46" fmla="*/ 144966 h 1958897"/>
                  <a:gd name="connsiteX47" fmla="*/ 11151 w 1706136"/>
                  <a:gd name="connsiteY47" fmla="*/ 96644 h 1958897"/>
                  <a:gd name="connsiteX0" fmla="*/ 11151 w 1706136"/>
                  <a:gd name="connsiteY0" fmla="*/ 96644 h 1958897"/>
                  <a:gd name="connsiteX1" fmla="*/ 67488 w 1706136"/>
                  <a:gd name="connsiteY1" fmla="*/ 47595 h 1958897"/>
                  <a:gd name="connsiteX2" fmla="*/ 152400 w 1706136"/>
                  <a:gd name="connsiteY2" fmla="*/ 63190 h 1958897"/>
                  <a:gd name="connsiteX3" fmla="*/ 174702 w 1706136"/>
                  <a:gd name="connsiteY3" fmla="*/ 0 h 1958897"/>
                  <a:gd name="connsiteX4" fmla="*/ 297365 w 1706136"/>
                  <a:gd name="connsiteY4" fmla="*/ 37171 h 1958897"/>
                  <a:gd name="connsiteX5" fmla="*/ 286214 w 1706136"/>
                  <a:gd name="connsiteY5" fmla="*/ 230458 h 1958897"/>
                  <a:gd name="connsiteX6" fmla="*/ 330819 w 1706136"/>
                  <a:gd name="connsiteY6" fmla="*/ 263912 h 1958897"/>
                  <a:gd name="connsiteX7" fmla="*/ 367990 w 1706136"/>
                  <a:gd name="connsiteY7" fmla="*/ 256478 h 1958897"/>
                  <a:gd name="connsiteX8" fmla="*/ 412595 w 1706136"/>
                  <a:gd name="connsiteY8" fmla="*/ 312234 h 1958897"/>
                  <a:gd name="connsiteX9" fmla="*/ 434897 w 1706136"/>
                  <a:gd name="connsiteY9" fmla="*/ 360556 h 1958897"/>
                  <a:gd name="connsiteX10" fmla="*/ 524107 w 1706136"/>
                  <a:gd name="connsiteY10" fmla="*/ 386575 h 1958897"/>
                  <a:gd name="connsiteX11" fmla="*/ 524107 w 1706136"/>
                  <a:gd name="connsiteY11" fmla="*/ 386575 h 1958897"/>
                  <a:gd name="connsiteX12" fmla="*/ 568712 w 1706136"/>
                  <a:gd name="connsiteY12" fmla="*/ 423746 h 1958897"/>
                  <a:gd name="connsiteX13" fmla="*/ 683941 w 1706136"/>
                  <a:gd name="connsiteY13" fmla="*/ 498088 h 1958897"/>
                  <a:gd name="connsiteX14" fmla="*/ 750848 w 1706136"/>
                  <a:gd name="connsiteY14" fmla="*/ 598449 h 1958897"/>
                  <a:gd name="connsiteX15" fmla="*/ 814039 w 1706136"/>
                  <a:gd name="connsiteY15" fmla="*/ 750849 h 1958897"/>
                  <a:gd name="connsiteX16" fmla="*/ 791736 w 1706136"/>
                  <a:gd name="connsiteY16" fmla="*/ 788019 h 1958897"/>
                  <a:gd name="connsiteX17" fmla="*/ 836341 w 1706136"/>
                  <a:gd name="connsiteY17" fmla="*/ 806605 h 1958897"/>
                  <a:gd name="connsiteX18" fmla="*/ 828907 w 1706136"/>
                  <a:gd name="connsiteY18" fmla="*/ 843775 h 1958897"/>
                  <a:gd name="connsiteX19" fmla="*/ 884663 w 1706136"/>
                  <a:gd name="connsiteY19" fmla="*/ 962722 h 1958897"/>
                  <a:gd name="connsiteX20" fmla="*/ 966439 w 1706136"/>
                  <a:gd name="connsiteY20" fmla="*/ 1096536 h 1958897"/>
                  <a:gd name="connsiteX21" fmla="*/ 1115122 w 1706136"/>
                  <a:gd name="connsiteY21" fmla="*/ 1274956 h 1958897"/>
                  <a:gd name="connsiteX22" fmla="*/ 1326995 w 1706136"/>
                  <a:gd name="connsiteY22" fmla="*/ 1505414 h 1958897"/>
                  <a:gd name="connsiteX23" fmla="*/ 1542585 w 1706136"/>
                  <a:gd name="connsiteY23" fmla="*/ 1750741 h 1958897"/>
                  <a:gd name="connsiteX24" fmla="*/ 1706136 w 1706136"/>
                  <a:gd name="connsiteY24" fmla="*/ 1925444 h 1958897"/>
                  <a:gd name="connsiteX25" fmla="*/ 1668965 w 1706136"/>
                  <a:gd name="connsiteY25" fmla="*/ 1958897 h 1958897"/>
                  <a:gd name="connsiteX26" fmla="*/ 1624361 w 1706136"/>
                  <a:gd name="connsiteY26" fmla="*/ 1910575 h 1958897"/>
                  <a:gd name="connsiteX27" fmla="*/ 1516565 w 1706136"/>
                  <a:gd name="connsiteY27" fmla="*/ 1873405 h 1958897"/>
                  <a:gd name="connsiteX28" fmla="*/ 1393902 w 1706136"/>
                  <a:gd name="connsiteY28" fmla="*/ 1858536 h 1958897"/>
                  <a:gd name="connsiteX29" fmla="*/ 1356731 w 1706136"/>
                  <a:gd name="connsiteY29" fmla="*/ 1910575 h 1958897"/>
                  <a:gd name="connsiteX30" fmla="*/ 1286107 w 1706136"/>
                  <a:gd name="connsiteY30" fmla="*/ 1921727 h 1958897"/>
                  <a:gd name="connsiteX31" fmla="*/ 1222917 w 1706136"/>
                  <a:gd name="connsiteY31" fmla="*/ 1817649 h 1958897"/>
                  <a:gd name="connsiteX32" fmla="*/ 1219200 w 1706136"/>
                  <a:gd name="connsiteY32" fmla="*/ 1691268 h 1958897"/>
                  <a:gd name="connsiteX33" fmla="*/ 1092819 w 1706136"/>
                  <a:gd name="connsiteY33" fmla="*/ 1486829 h 1958897"/>
                  <a:gd name="connsiteX34" fmla="*/ 944136 w 1706136"/>
                  <a:gd name="connsiteY34" fmla="*/ 1330712 h 1958897"/>
                  <a:gd name="connsiteX35" fmla="*/ 776868 w 1706136"/>
                  <a:gd name="connsiteY35" fmla="*/ 1189463 h 1958897"/>
                  <a:gd name="connsiteX36" fmla="*/ 631902 w 1706136"/>
                  <a:gd name="connsiteY36" fmla="*/ 1014761 h 1958897"/>
                  <a:gd name="connsiteX37" fmla="*/ 561278 w 1706136"/>
                  <a:gd name="connsiteY37" fmla="*/ 895814 h 1958897"/>
                  <a:gd name="connsiteX38" fmla="*/ 546409 w 1706136"/>
                  <a:gd name="connsiteY38" fmla="*/ 739697 h 1958897"/>
                  <a:gd name="connsiteX39" fmla="*/ 442331 w 1706136"/>
                  <a:gd name="connsiteY39" fmla="*/ 591014 h 1958897"/>
                  <a:gd name="connsiteX40" fmla="*/ 341970 w 1706136"/>
                  <a:gd name="connsiteY40" fmla="*/ 546410 h 1958897"/>
                  <a:gd name="connsiteX41" fmla="*/ 241609 w 1706136"/>
                  <a:gd name="connsiteY41" fmla="*/ 516673 h 1958897"/>
                  <a:gd name="connsiteX42" fmla="*/ 130097 w 1706136"/>
                  <a:gd name="connsiteY42" fmla="*/ 475785 h 1958897"/>
                  <a:gd name="connsiteX43" fmla="*/ 40887 w 1706136"/>
                  <a:gd name="connsiteY43" fmla="*/ 464634 h 1958897"/>
                  <a:gd name="connsiteX44" fmla="*/ 0 w 1706136"/>
                  <a:gd name="connsiteY44" fmla="*/ 367990 h 1958897"/>
                  <a:gd name="connsiteX45" fmla="*/ 26019 w 1706136"/>
                  <a:gd name="connsiteY45" fmla="*/ 241610 h 1958897"/>
                  <a:gd name="connsiteX46" fmla="*/ 52039 w 1706136"/>
                  <a:gd name="connsiteY46" fmla="*/ 144966 h 1958897"/>
                  <a:gd name="connsiteX47" fmla="*/ 11151 w 1706136"/>
                  <a:gd name="connsiteY47" fmla="*/ 96644 h 1958897"/>
                  <a:gd name="connsiteX0" fmla="*/ 11151 w 1706136"/>
                  <a:gd name="connsiteY0" fmla="*/ 96644 h 1958897"/>
                  <a:gd name="connsiteX1" fmla="*/ 67488 w 1706136"/>
                  <a:gd name="connsiteY1" fmla="*/ 47595 h 1958897"/>
                  <a:gd name="connsiteX2" fmla="*/ 134541 w 1706136"/>
                  <a:gd name="connsiteY2" fmla="*/ 27471 h 1958897"/>
                  <a:gd name="connsiteX3" fmla="*/ 174702 w 1706136"/>
                  <a:gd name="connsiteY3" fmla="*/ 0 h 1958897"/>
                  <a:gd name="connsiteX4" fmla="*/ 297365 w 1706136"/>
                  <a:gd name="connsiteY4" fmla="*/ 37171 h 1958897"/>
                  <a:gd name="connsiteX5" fmla="*/ 286214 w 1706136"/>
                  <a:gd name="connsiteY5" fmla="*/ 230458 h 1958897"/>
                  <a:gd name="connsiteX6" fmla="*/ 330819 w 1706136"/>
                  <a:gd name="connsiteY6" fmla="*/ 263912 h 1958897"/>
                  <a:gd name="connsiteX7" fmla="*/ 367990 w 1706136"/>
                  <a:gd name="connsiteY7" fmla="*/ 256478 h 1958897"/>
                  <a:gd name="connsiteX8" fmla="*/ 412595 w 1706136"/>
                  <a:gd name="connsiteY8" fmla="*/ 312234 h 1958897"/>
                  <a:gd name="connsiteX9" fmla="*/ 434897 w 1706136"/>
                  <a:gd name="connsiteY9" fmla="*/ 360556 h 1958897"/>
                  <a:gd name="connsiteX10" fmla="*/ 524107 w 1706136"/>
                  <a:gd name="connsiteY10" fmla="*/ 386575 h 1958897"/>
                  <a:gd name="connsiteX11" fmla="*/ 524107 w 1706136"/>
                  <a:gd name="connsiteY11" fmla="*/ 386575 h 1958897"/>
                  <a:gd name="connsiteX12" fmla="*/ 568712 w 1706136"/>
                  <a:gd name="connsiteY12" fmla="*/ 423746 h 1958897"/>
                  <a:gd name="connsiteX13" fmla="*/ 683941 w 1706136"/>
                  <a:gd name="connsiteY13" fmla="*/ 498088 h 1958897"/>
                  <a:gd name="connsiteX14" fmla="*/ 750848 w 1706136"/>
                  <a:gd name="connsiteY14" fmla="*/ 598449 h 1958897"/>
                  <a:gd name="connsiteX15" fmla="*/ 814039 w 1706136"/>
                  <a:gd name="connsiteY15" fmla="*/ 750849 h 1958897"/>
                  <a:gd name="connsiteX16" fmla="*/ 791736 w 1706136"/>
                  <a:gd name="connsiteY16" fmla="*/ 788019 h 1958897"/>
                  <a:gd name="connsiteX17" fmla="*/ 836341 w 1706136"/>
                  <a:gd name="connsiteY17" fmla="*/ 806605 h 1958897"/>
                  <a:gd name="connsiteX18" fmla="*/ 828907 w 1706136"/>
                  <a:gd name="connsiteY18" fmla="*/ 843775 h 1958897"/>
                  <a:gd name="connsiteX19" fmla="*/ 884663 w 1706136"/>
                  <a:gd name="connsiteY19" fmla="*/ 962722 h 1958897"/>
                  <a:gd name="connsiteX20" fmla="*/ 966439 w 1706136"/>
                  <a:gd name="connsiteY20" fmla="*/ 1096536 h 1958897"/>
                  <a:gd name="connsiteX21" fmla="*/ 1115122 w 1706136"/>
                  <a:gd name="connsiteY21" fmla="*/ 1274956 h 1958897"/>
                  <a:gd name="connsiteX22" fmla="*/ 1326995 w 1706136"/>
                  <a:gd name="connsiteY22" fmla="*/ 1505414 h 1958897"/>
                  <a:gd name="connsiteX23" fmla="*/ 1542585 w 1706136"/>
                  <a:gd name="connsiteY23" fmla="*/ 1750741 h 1958897"/>
                  <a:gd name="connsiteX24" fmla="*/ 1706136 w 1706136"/>
                  <a:gd name="connsiteY24" fmla="*/ 1925444 h 1958897"/>
                  <a:gd name="connsiteX25" fmla="*/ 1668965 w 1706136"/>
                  <a:gd name="connsiteY25" fmla="*/ 1958897 h 1958897"/>
                  <a:gd name="connsiteX26" fmla="*/ 1624361 w 1706136"/>
                  <a:gd name="connsiteY26" fmla="*/ 1910575 h 1958897"/>
                  <a:gd name="connsiteX27" fmla="*/ 1516565 w 1706136"/>
                  <a:gd name="connsiteY27" fmla="*/ 1873405 h 1958897"/>
                  <a:gd name="connsiteX28" fmla="*/ 1393902 w 1706136"/>
                  <a:gd name="connsiteY28" fmla="*/ 1858536 h 1958897"/>
                  <a:gd name="connsiteX29" fmla="*/ 1356731 w 1706136"/>
                  <a:gd name="connsiteY29" fmla="*/ 1910575 h 1958897"/>
                  <a:gd name="connsiteX30" fmla="*/ 1286107 w 1706136"/>
                  <a:gd name="connsiteY30" fmla="*/ 1921727 h 1958897"/>
                  <a:gd name="connsiteX31" fmla="*/ 1222917 w 1706136"/>
                  <a:gd name="connsiteY31" fmla="*/ 1817649 h 1958897"/>
                  <a:gd name="connsiteX32" fmla="*/ 1219200 w 1706136"/>
                  <a:gd name="connsiteY32" fmla="*/ 1691268 h 1958897"/>
                  <a:gd name="connsiteX33" fmla="*/ 1092819 w 1706136"/>
                  <a:gd name="connsiteY33" fmla="*/ 1486829 h 1958897"/>
                  <a:gd name="connsiteX34" fmla="*/ 944136 w 1706136"/>
                  <a:gd name="connsiteY34" fmla="*/ 1330712 h 1958897"/>
                  <a:gd name="connsiteX35" fmla="*/ 776868 w 1706136"/>
                  <a:gd name="connsiteY35" fmla="*/ 1189463 h 1958897"/>
                  <a:gd name="connsiteX36" fmla="*/ 631902 w 1706136"/>
                  <a:gd name="connsiteY36" fmla="*/ 1014761 h 1958897"/>
                  <a:gd name="connsiteX37" fmla="*/ 561278 w 1706136"/>
                  <a:gd name="connsiteY37" fmla="*/ 895814 h 1958897"/>
                  <a:gd name="connsiteX38" fmla="*/ 546409 w 1706136"/>
                  <a:gd name="connsiteY38" fmla="*/ 739697 h 1958897"/>
                  <a:gd name="connsiteX39" fmla="*/ 442331 w 1706136"/>
                  <a:gd name="connsiteY39" fmla="*/ 591014 h 1958897"/>
                  <a:gd name="connsiteX40" fmla="*/ 341970 w 1706136"/>
                  <a:gd name="connsiteY40" fmla="*/ 546410 h 1958897"/>
                  <a:gd name="connsiteX41" fmla="*/ 241609 w 1706136"/>
                  <a:gd name="connsiteY41" fmla="*/ 516673 h 1958897"/>
                  <a:gd name="connsiteX42" fmla="*/ 130097 w 1706136"/>
                  <a:gd name="connsiteY42" fmla="*/ 475785 h 1958897"/>
                  <a:gd name="connsiteX43" fmla="*/ 40887 w 1706136"/>
                  <a:gd name="connsiteY43" fmla="*/ 464634 h 1958897"/>
                  <a:gd name="connsiteX44" fmla="*/ 0 w 1706136"/>
                  <a:gd name="connsiteY44" fmla="*/ 367990 h 1958897"/>
                  <a:gd name="connsiteX45" fmla="*/ 26019 w 1706136"/>
                  <a:gd name="connsiteY45" fmla="*/ 241610 h 1958897"/>
                  <a:gd name="connsiteX46" fmla="*/ 52039 w 1706136"/>
                  <a:gd name="connsiteY46" fmla="*/ 144966 h 1958897"/>
                  <a:gd name="connsiteX47" fmla="*/ 11151 w 1706136"/>
                  <a:gd name="connsiteY47" fmla="*/ 96644 h 1958897"/>
                  <a:gd name="connsiteX0" fmla="*/ 11151 w 1706136"/>
                  <a:gd name="connsiteY0" fmla="*/ 96644 h 1958897"/>
                  <a:gd name="connsiteX1" fmla="*/ 67488 w 1706136"/>
                  <a:gd name="connsiteY1" fmla="*/ 47595 h 1958897"/>
                  <a:gd name="connsiteX2" fmla="*/ 134541 w 1706136"/>
                  <a:gd name="connsiteY2" fmla="*/ 27471 h 1958897"/>
                  <a:gd name="connsiteX3" fmla="*/ 174702 w 1706136"/>
                  <a:gd name="connsiteY3" fmla="*/ 0 h 1958897"/>
                  <a:gd name="connsiteX4" fmla="*/ 297365 w 1706136"/>
                  <a:gd name="connsiteY4" fmla="*/ 37171 h 1958897"/>
                  <a:gd name="connsiteX5" fmla="*/ 286214 w 1706136"/>
                  <a:gd name="connsiteY5" fmla="*/ 230458 h 1958897"/>
                  <a:gd name="connsiteX6" fmla="*/ 334391 w 1706136"/>
                  <a:gd name="connsiteY6" fmla="*/ 253196 h 1958897"/>
                  <a:gd name="connsiteX7" fmla="*/ 367990 w 1706136"/>
                  <a:gd name="connsiteY7" fmla="*/ 256478 h 1958897"/>
                  <a:gd name="connsiteX8" fmla="*/ 412595 w 1706136"/>
                  <a:gd name="connsiteY8" fmla="*/ 312234 h 1958897"/>
                  <a:gd name="connsiteX9" fmla="*/ 434897 w 1706136"/>
                  <a:gd name="connsiteY9" fmla="*/ 360556 h 1958897"/>
                  <a:gd name="connsiteX10" fmla="*/ 524107 w 1706136"/>
                  <a:gd name="connsiteY10" fmla="*/ 386575 h 1958897"/>
                  <a:gd name="connsiteX11" fmla="*/ 524107 w 1706136"/>
                  <a:gd name="connsiteY11" fmla="*/ 386575 h 1958897"/>
                  <a:gd name="connsiteX12" fmla="*/ 568712 w 1706136"/>
                  <a:gd name="connsiteY12" fmla="*/ 423746 h 1958897"/>
                  <a:gd name="connsiteX13" fmla="*/ 683941 w 1706136"/>
                  <a:gd name="connsiteY13" fmla="*/ 498088 h 1958897"/>
                  <a:gd name="connsiteX14" fmla="*/ 750848 w 1706136"/>
                  <a:gd name="connsiteY14" fmla="*/ 598449 h 1958897"/>
                  <a:gd name="connsiteX15" fmla="*/ 814039 w 1706136"/>
                  <a:gd name="connsiteY15" fmla="*/ 750849 h 1958897"/>
                  <a:gd name="connsiteX16" fmla="*/ 791736 w 1706136"/>
                  <a:gd name="connsiteY16" fmla="*/ 788019 h 1958897"/>
                  <a:gd name="connsiteX17" fmla="*/ 836341 w 1706136"/>
                  <a:gd name="connsiteY17" fmla="*/ 806605 h 1958897"/>
                  <a:gd name="connsiteX18" fmla="*/ 828907 w 1706136"/>
                  <a:gd name="connsiteY18" fmla="*/ 843775 h 1958897"/>
                  <a:gd name="connsiteX19" fmla="*/ 884663 w 1706136"/>
                  <a:gd name="connsiteY19" fmla="*/ 962722 h 1958897"/>
                  <a:gd name="connsiteX20" fmla="*/ 966439 w 1706136"/>
                  <a:gd name="connsiteY20" fmla="*/ 1096536 h 1958897"/>
                  <a:gd name="connsiteX21" fmla="*/ 1115122 w 1706136"/>
                  <a:gd name="connsiteY21" fmla="*/ 1274956 h 1958897"/>
                  <a:gd name="connsiteX22" fmla="*/ 1326995 w 1706136"/>
                  <a:gd name="connsiteY22" fmla="*/ 1505414 h 1958897"/>
                  <a:gd name="connsiteX23" fmla="*/ 1542585 w 1706136"/>
                  <a:gd name="connsiteY23" fmla="*/ 1750741 h 1958897"/>
                  <a:gd name="connsiteX24" fmla="*/ 1706136 w 1706136"/>
                  <a:gd name="connsiteY24" fmla="*/ 1925444 h 1958897"/>
                  <a:gd name="connsiteX25" fmla="*/ 1668965 w 1706136"/>
                  <a:gd name="connsiteY25" fmla="*/ 1958897 h 1958897"/>
                  <a:gd name="connsiteX26" fmla="*/ 1624361 w 1706136"/>
                  <a:gd name="connsiteY26" fmla="*/ 1910575 h 1958897"/>
                  <a:gd name="connsiteX27" fmla="*/ 1516565 w 1706136"/>
                  <a:gd name="connsiteY27" fmla="*/ 1873405 h 1958897"/>
                  <a:gd name="connsiteX28" fmla="*/ 1393902 w 1706136"/>
                  <a:gd name="connsiteY28" fmla="*/ 1858536 h 1958897"/>
                  <a:gd name="connsiteX29" fmla="*/ 1356731 w 1706136"/>
                  <a:gd name="connsiteY29" fmla="*/ 1910575 h 1958897"/>
                  <a:gd name="connsiteX30" fmla="*/ 1286107 w 1706136"/>
                  <a:gd name="connsiteY30" fmla="*/ 1921727 h 1958897"/>
                  <a:gd name="connsiteX31" fmla="*/ 1222917 w 1706136"/>
                  <a:gd name="connsiteY31" fmla="*/ 1817649 h 1958897"/>
                  <a:gd name="connsiteX32" fmla="*/ 1219200 w 1706136"/>
                  <a:gd name="connsiteY32" fmla="*/ 1691268 h 1958897"/>
                  <a:gd name="connsiteX33" fmla="*/ 1092819 w 1706136"/>
                  <a:gd name="connsiteY33" fmla="*/ 1486829 h 1958897"/>
                  <a:gd name="connsiteX34" fmla="*/ 944136 w 1706136"/>
                  <a:gd name="connsiteY34" fmla="*/ 1330712 h 1958897"/>
                  <a:gd name="connsiteX35" fmla="*/ 776868 w 1706136"/>
                  <a:gd name="connsiteY35" fmla="*/ 1189463 h 1958897"/>
                  <a:gd name="connsiteX36" fmla="*/ 631902 w 1706136"/>
                  <a:gd name="connsiteY36" fmla="*/ 1014761 h 1958897"/>
                  <a:gd name="connsiteX37" fmla="*/ 561278 w 1706136"/>
                  <a:gd name="connsiteY37" fmla="*/ 895814 h 1958897"/>
                  <a:gd name="connsiteX38" fmla="*/ 546409 w 1706136"/>
                  <a:gd name="connsiteY38" fmla="*/ 739697 h 1958897"/>
                  <a:gd name="connsiteX39" fmla="*/ 442331 w 1706136"/>
                  <a:gd name="connsiteY39" fmla="*/ 591014 h 1958897"/>
                  <a:gd name="connsiteX40" fmla="*/ 341970 w 1706136"/>
                  <a:gd name="connsiteY40" fmla="*/ 546410 h 1958897"/>
                  <a:gd name="connsiteX41" fmla="*/ 241609 w 1706136"/>
                  <a:gd name="connsiteY41" fmla="*/ 516673 h 1958897"/>
                  <a:gd name="connsiteX42" fmla="*/ 130097 w 1706136"/>
                  <a:gd name="connsiteY42" fmla="*/ 475785 h 1958897"/>
                  <a:gd name="connsiteX43" fmla="*/ 40887 w 1706136"/>
                  <a:gd name="connsiteY43" fmla="*/ 464634 h 1958897"/>
                  <a:gd name="connsiteX44" fmla="*/ 0 w 1706136"/>
                  <a:gd name="connsiteY44" fmla="*/ 367990 h 1958897"/>
                  <a:gd name="connsiteX45" fmla="*/ 26019 w 1706136"/>
                  <a:gd name="connsiteY45" fmla="*/ 241610 h 1958897"/>
                  <a:gd name="connsiteX46" fmla="*/ 52039 w 1706136"/>
                  <a:gd name="connsiteY46" fmla="*/ 144966 h 1958897"/>
                  <a:gd name="connsiteX47" fmla="*/ 11151 w 1706136"/>
                  <a:gd name="connsiteY47" fmla="*/ 96644 h 1958897"/>
                  <a:gd name="connsiteX0" fmla="*/ 11151 w 1706136"/>
                  <a:gd name="connsiteY0" fmla="*/ 96644 h 1958897"/>
                  <a:gd name="connsiteX1" fmla="*/ 67488 w 1706136"/>
                  <a:gd name="connsiteY1" fmla="*/ 47595 h 1958897"/>
                  <a:gd name="connsiteX2" fmla="*/ 134541 w 1706136"/>
                  <a:gd name="connsiteY2" fmla="*/ 27471 h 1958897"/>
                  <a:gd name="connsiteX3" fmla="*/ 174702 w 1706136"/>
                  <a:gd name="connsiteY3" fmla="*/ 0 h 1958897"/>
                  <a:gd name="connsiteX4" fmla="*/ 297365 w 1706136"/>
                  <a:gd name="connsiteY4" fmla="*/ 37171 h 1958897"/>
                  <a:gd name="connsiteX5" fmla="*/ 286214 w 1706136"/>
                  <a:gd name="connsiteY5" fmla="*/ 230458 h 1958897"/>
                  <a:gd name="connsiteX6" fmla="*/ 334391 w 1706136"/>
                  <a:gd name="connsiteY6" fmla="*/ 253196 h 1958897"/>
                  <a:gd name="connsiteX7" fmla="*/ 367990 w 1706136"/>
                  <a:gd name="connsiteY7" fmla="*/ 256478 h 1958897"/>
                  <a:gd name="connsiteX8" fmla="*/ 434026 w 1706136"/>
                  <a:gd name="connsiteY8" fmla="*/ 308662 h 1958897"/>
                  <a:gd name="connsiteX9" fmla="*/ 434897 w 1706136"/>
                  <a:gd name="connsiteY9" fmla="*/ 360556 h 1958897"/>
                  <a:gd name="connsiteX10" fmla="*/ 524107 w 1706136"/>
                  <a:gd name="connsiteY10" fmla="*/ 386575 h 1958897"/>
                  <a:gd name="connsiteX11" fmla="*/ 524107 w 1706136"/>
                  <a:gd name="connsiteY11" fmla="*/ 386575 h 1958897"/>
                  <a:gd name="connsiteX12" fmla="*/ 568712 w 1706136"/>
                  <a:gd name="connsiteY12" fmla="*/ 423746 h 1958897"/>
                  <a:gd name="connsiteX13" fmla="*/ 683941 w 1706136"/>
                  <a:gd name="connsiteY13" fmla="*/ 498088 h 1958897"/>
                  <a:gd name="connsiteX14" fmla="*/ 750848 w 1706136"/>
                  <a:gd name="connsiteY14" fmla="*/ 598449 h 1958897"/>
                  <a:gd name="connsiteX15" fmla="*/ 814039 w 1706136"/>
                  <a:gd name="connsiteY15" fmla="*/ 750849 h 1958897"/>
                  <a:gd name="connsiteX16" fmla="*/ 791736 w 1706136"/>
                  <a:gd name="connsiteY16" fmla="*/ 788019 h 1958897"/>
                  <a:gd name="connsiteX17" fmla="*/ 836341 w 1706136"/>
                  <a:gd name="connsiteY17" fmla="*/ 806605 h 1958897"/>
                  <a:gd name="connsiteX18" fmla="*/ 828907 w 1706136"/>
                  <a:gd name="connsiteY18" fmla="*/ 843775 h 1958897"/>
                  <a:gd name="connsiteX19" fmla="*/ 884663 w 1706136"/>
                  <a:gd name="connsiteY19" fmla="*/ 962722 h 1958897"/>
                  <a:gd name="connsiteX20" fmla="*/ 966439 w 1706136"/>
                  <a:gd name="connsiteY20" fmla="*/ 1096536 h 1958897"/>
                  <a:gd name="connsiteX21" fmla="*/ 1115122 w 1706136"/>
                  <a:gd name="connsiteY21" fmla="*/ 1274956 h 1958897"/>
                  <a:gd name="connsiteX22" fmla="*/ 1326995 w 1706136"/>
                  <a:gd name="connsiteY22" fmla="*/ 1505414 h 1958897"/>
                  <a:gd name="connsiteX23" fmla="*/ 1542585 w 1706136"/>
                  <a:gd name="connsiteY23" fmla="*/ 1750741 h 1958897"/>
                  <a:gd name="connsiteX24" fmla="*/ 1706136 w 1706136"/>
                  <a:gd name="connsiteY24" fmla="*/ 1925444 h 1958897"/>
                  <a:gd name="connsiteX25" fmla="*/ 1668965 w 1706136"/>
                  <a:gd name="connsiteY25" fmla="*/ 1958897 h 1958897"/>
                  <a:gd name="connsiteX26" fmla="*/ 1624361 w 1706136"/>
                  <a:gd name="connsiteY26" fmla="*/ 1910575 h 1958897"/>
                  <a:gd name="connsiteX27" fmla="*/ 1516565 w 1706136"/>
                  <a:gd name="connsiteY27" fmla="*/ 1873405 h 1958897"/>
                  <a:gd name="connsiteX28" fmla="*/ 1393902 w 1706136"/>
                  <a:gd name="connsiteY28" fmla="*/ 1858536 h 1958897"/>
                  <a:gd name="connsiteX29" fmla="*/ 1356731 w 1706136"/>
                  <a:gd name="connsiteY29" fmla="*/ 1910575 h 1958897"/>
                  <a:gd name="connsiteX30" fmla="*/ 1286107 w 1706136"/>
                  <a:gd name="connsiteY30" fmla="*/ 1921727 h 1958897"/>
                  <a:gd name="connsiteX31" fmla="*/ 1222917 w 1706136"/>
                  <a:gd name="connsiteY31" fmla="*/ 1817649 h 1958897"/>
                  <a:gd name="connsiteX32" fmla="*/ 1219200 w 1706136"/>
                  <a:gd name="connsiteY32" fmla="*/ 1691268 h 1958897"/>
                  <a:gd name="connsiteX33" fmla="*/ 1092819 w 1706136"/>
                  <a:gd name="connsiteY33" fmla="*/ 1486829 h 1958897"/>
                  <a:gd name="connsiteX34" fmla="*/ 944136 w 1706136"/>
                  <a:gd name="connsiteY34" fmla="*/ 1330712 h 1958897"/>
                  <a:gd name="connsiteX35" fmla="*/ 776868 w 1706136"/>
                  <a:gd name="connsiteY35" fmla="*/ 1189463 h 1958897"/>
                  <a:gd name="connsiteX36" fmla="*/ 631902 w 1706136"/>
                  <a:gd name="connsiteY36" fmla="*/ 1014761 h 1958897"/>
                  <a:gd name="connsiteX37" fmla="*/ 561278 w 1706136"/>
                  <a:gd name="connsiteY37" fmla="*/ 895814 h 1958897"/>
                  <a:gd name="connsiteX38" fmla="*/ 546409 w 1706136"/>
                  <a:gd name="connsiteY38" fmla="*/ 739697 h 1958897"/>
                  <a:gd name="connsiteX39" fmla="*/ 442331 w 1706136"/>
                  <a:gd name="connsiteY39" fmla="*/ 591014 h 1958897"/>
                  <a:gd name="connsiteX40" fmla="*/ 341970 w 1706136"/>
                  <a:gd name="connsiteY40" fmla="*/ 546410 h 1958897"/>
                  <a:gd name="connsiteX41" fmla="*/ 241609 w 1706136"/>
                  <a:gd name="connsiteY41" fmla="*/ 516673 h 1958897"/>
                  <a:gd name="connsiteX42" fmla="*/ 130097 w 1706136"/>
                  <a:gd name="connsiteY42" fmla="*/ 475785 h 1958897"/>
                  <a:gd name="connsiteX43" fmla="*/ 40887 w 1706136"/>
                  <a:gd name="connsiteY43" fmla="*/ 464634 h 1958897"/>
                  <a:gd name="connsiteX44" fmla="*/ 0 w 1706136"/>
                  <a:gd name="connsiteY44" fmla="*/ 367990 h 1958897"/>
                  <a:gd name="connsiteX45" fmla="*/ 26019 w 1706136"/>
                  <a:gd name="connsiteY45" fmla="*/ 241610 h 1958897"/>
                  <a:gd name="connsiteX46" fmla="*/ 52039 w 1706136"/>
                  <a:gd name="connsiteY46" fmla="*/ 144966 h 1958897"/>
                  <a:gd name="connsiteX47" fmla="*/ 11151 w 1706136"/>
                  <a:gd name="connsiteY47" fmla="*/ 96644 h 1958897"/>
                  <a:gd name="connsiteX0" fmla="*/ 11151 w 1706136"/>
                  <a:gd name="connsiteY0" fmla="*/ 96644 h 1958897"/>
                  <a:gd name="connsiteX1" fmla="*/ 67488 w 1706136"/>
                  <a:gd name="connsiteY1" fmla="*/ 47595 h 1958897"/>
                  <a:gd name="connsiteX2" fmla="*/ 134541 w 1706136"/>
                  <a:gd name="connsiteY2" fmla="*/ 27471 h 1958897"/>
                  <a:gd name="connsiteX3" fmla="*/ 174702 w 1706136"/>
                  <a:gd name="connsiteY3" fmla="*/ 0 h 1958897"/>
                  <a:gd name="connsiteX4" fmla="*/ 297365 w 1706136"/>
                  <a:gd name="connsiteY4" fmla="*/ 37171 h 1958897"/>
                  <a:gd name="connsiteX5" fmla="*/ 286214 w 1706136"/>
                  <a:gd name="connsiteY5" fmla="*/ 230458 h 1958897"/>
                  <a:gd name="connsiteX6" fmla="*/ 334391 w 1706136"/>
                  <a:gd name="connsiteY6" fmla="*/ 253196 h 1958897"/>
                  <a:gd name="connsiteX7" fmla="*/ 367990 w 1706136"/>
                  <a:gd name="connsiteY7" fmla="*/ 256478 h 1958897"/>
                  <a:gd name="connsiteX8" fmla="*/ 434026 w 1706136"/>
                  <a:gd name="connsiteY8" fmla="*/ 308662 h 1958897"/>
                  <a:gd name="connsiteX9" fmla="*/ 467044 w 1706136"/>
                  <a:gd name="connsiteY9" fmla="*/ 360556 h 1958897"/>
                  <a:gd name="connsiteX10" fmla="*/ 524107 w 1706136"/>
                  <a:gd name="connsiteY10" fmla="*/ 386575 h 1958897"/>
                  <a:gd name="connsiteX11" fmla="*/ 524107 w 1706136"/>
                  <a:gd name="connsiteY11" fmla="*/ 386575 h 1958897"/>
                  <a:gd name="connsiteX12" fmla="*/ 568712 w 1706136"/>
                  <a:gd name="connsiteY12" fmla="*/ 423746 h 1958897"/>
                  <a:gd name="connsiteX13" fmla="*/ 683941 w 1706136"/>
                  <a:gd name="connsiteY13" fmla="*/ 498088 h 1958897"/>
                  <a:gd name="connsiteX14" fmla="*/ 750848 w 1706136"/>
                  <a:gd name="connsiteY14" fmla="*/ 598449 h 1958897"/>
                  <a:gd name="connsiteX15" fmla="*/ 814039 w 1706136"/>
                  <a:gd name="connsiteY15" fmla="*/ 750849 h 1958897"/>
                  <a:gd name="connsiteX16" fmla="*/ 791736 w 1706136"/>
                  <a:gd name="connsiteY16" fmla="*/ 788019 h 1958897"/>
                  <a:gd name="connsiteX17" fmla="*/ 836341 w 1706136"/>
                  <a:gd name="connsiteY17" fmla="*/ 806605 h 1958897"/>
                  <a:gd name="connsiteX18" fmla="*/ 828907 w 1706136"/>
                  <a:gd name="connsiteY18" fmla="*/ 843775 h 1958897"/>
                  <a:gd name="connsiteX19" fmla="*/ 884663 w 1706136"/>
                  <a:gd name="connsiteY19" fmla="*/ 962722 h 1958897"/>
                  <a:gd name="connsiteX20" fmla="*/ 966439 w 1706136"/>
                  <a:gd name="connsiteY20" fmla="*/ 1096536 h 1958897"/>
                  <a:gd name="connsiteX21" fmla="*/ 1115122 w 1706136"/>
                  <a:gd name="connsiteY21" fmla="*/ 1274956 h 1958897"/>
                  <a:gd name="connsiteX22" fmla="*/ 1326995 w 1706136"/>
                  <a:gd name="connsiteY22" fmla="*/ 1505414 h 1958897"/>
                  <a:gd name="connsiteX23" fmla="*/ 1542585 w 1706136"/>
                  <a:gd name="connsiteY23" fmla="*/ 1750741 h 1958897"/>
                  <a:gd name="connsiteX24" fmla="*/ 1706136 w 1706136"/>
                  <a:gd name="connsiteY24" fmla="*/ 1925444 h 1958897"/>
                  <a:gd name="connsiteX25" fmla="*/ 1668965 w 1706136"/>
                  <a:gd name="connsiteY25" fmla="*/ 1958897 h 1958897"/>
                  <a:gd name="connsiteX26" fmla="*/ 1624361 w 1706136"/>
                  <a:gd name="connsiteY26" fmla="*/ 1910575 h 1958897"/>
                  <a:gd name="connsiteX27" fmla="*/ 1516565 w 1706136"/>
                  <a:gd name="connsiteY27" fmla="*/ 1873405 h 1958897"/>
                  <a:gd name="connsiteX28" fmla="*/ 1393902 w 1706136"/>
                  <a:gd name="connsiteY28" fmla="*/ 1858536 h 1958897"/>
                  <a:gd name="connsiteX29" fmla="*/ 1356731 w 1706136"/>
                  <a:gd name="connsiteY29" fmla="*/ 1910575 h 1958897"/>
                  <a:gd name="connsiteX30" fmla="*/ 1286107 w 1706136"/>
                  <a:gd name="connsiteY30" fmla="*/ 1921727 h 1958897"/>
                  <a:gd name="connsiteX31" fmla="*/ 1222917 w 1706136"/>
                  <a:gd name="connsiteY31" fmla="*/ 1817649 h 1958897"/>
                  <a:gd name="connsiteX32" fmla="*/ 1219200 w 1706136"/>
                  <a:gd name="connsiteY32" fmla="*/ 1691268 h 1958897"/>
                  <a:gd name="connsiteX33" fmla="*/ 1092819 w 1706136"/>
                  <a:gd name="connsiteY33" fmla="*/ 1486829 h 1958897"/>
                  <a:gd name="connsiteX34" fmla="*/ 944136 w 1706136"/>
                  <a:gd name="connsiteY34" fmla="*/ 1330712 h 1958897"/>
                  <a:gd name="connsiteX35" fmla="*/ 776868 w 1706136"/>
                  <a:gd name="connsiteY35" fmla="*/ 1189463 h 1958897"/>
                  <a:gd name="connsiteX36" fmla="*/ 631902 w 1706136"/>
                  <a:gd name="connsiteY36" fmla="*/ 1014761 h 1958897"/>
                  <a:gd name="connsiteX37" fmla="*/ 561278 w 1706136"/>
                  <a:gd name="connsiteY37" fmla="*/ 895814 h 1958897"/>
                  <a:gd name="connsiteX38" fmla="*/ 546409 w 1706136"/>
                  <a:gd name="connsiteY38" fmla="*/ 739697 h 1958897"/>
                  <a:gd name="connsiteX39" fmla="*/ 442331 w 1706136"/>
                  <a:gd name="connsiteY39" fmla="*/ 591014 h 1958897"/>
                  <a:gd name="connsiteX40" fmla="*/ 341970 w 1706136"/>
                  <a:gd name="connsiteY40" fmla="*/ 546410 h 1958897"/>
                  <a:gd name="connsiteX41" fmla="*/ 241609 w 1706136"/>
                  <a:gd name="connsiteY41" fmla="*/ 516673 h 1958897"/>
                  <a:gd name="connsiteX42" fmla="*/ 130097 w 1706136"/>
                  <a:gd name="connsiteY42" fmla="*/ 475785 h 1958897"/>
                  <a:gd name="connsiteX43" fmla="*/ 40887 w 1706136"/>
                  <a:gd name="connsiteY43" fmla="*/ 464634 h 1958897"/>
                  <a:gd name="connsiteX44" fmla="*/ 0 w 1706136"/>
                  <a:gd name="connsiteY44" fmla="*/ 367990 h 1958897"/>
                  <a:gd name="connsiteX45" fmla="*/ 26019 w 1706136"/>
                  <a:gd name="connsiteY45" fmla="*/ 241610 h 1958897"/>
                  <a:gd name="connsiteX46" fmla="*/ 52039 w 1706136"/>
                  <a:gd name="connsiteY46" fmla="*/ 144966 h 1958897"/>
                  <a:gd name="connsiteX47" fmla="*/ 11151 w 1706136"/>
                  <a:gd name="connsiteY47" fmla="*/ 96644 h 1958897"/>
                  <a:gd name="connsiteX0" fmla="*/ 11151 w 1706136"/>
                  <a:gd name="connsiteY0" fmla="*/ 96644 h 1958897"/>
                  <a:gd name="connsiteX1" fmla="*/ 67488 w 1706136"/>
                  <a:gd name="connsiteY1" fmla="*/ 47595 h 1958897"/>
                  <a:gd name="connsiteX2" fmla="*/ 134541 w 1706136"/>
                  <a:gd name="connsiteY2" fmla="*/ 27471 h 1958897"/>
                  <a:gd name="connsiteX3" fmla="*/ 174702 w 1706136"/>
                  <a:gd name="connsiteY3" fmla="*/ 0 h 1958897"/>
                  <a:gd name="connsiteX4" fmla="*/ 297365 w 1706136"/>
                  <a:gd name="connsiteY4" fmla="*/ 37171 h 1958897"/>
                  <a:gd name="connsiteX5" fmla="*/ 286214 w 1706136"/>
                  <a:gd name="connsiteY5" fmla="*/ 230458 h 1958897"/>
                  <a:gd name="connsiteX6" fmla="*/ 334391 w 1706136"/>
                  <a:gd name="connsiteY6" fmla="*/ 253196 h 1958897"/>
                  <a:gd name="connsiteX7" fmla="*/ 367990 w 1706136"/>
                  <a:gd name="connsiteY7" fmla="*/ 256478 h 1958897"/>
                  <a:gd name="connsiteX8" fmla="*/ 434026 w 1706136"/>
                  <a:gd name="connsiteY8" fmla="*/ 308662 h 1958897"/>
                  <a:gd name="connsiteX9" fmla="*/ 467044 w 1706136"/>
                  <a:gd name="connsiteY9" fmla="*/ 360556 h 1958897"/>
                  <a:gd name="connsiteX10" fmla="*/ 524107 w 1706136"/>
                  <a:gd name="connsiteY10" fmla="*/ 386575 h 1958897"/>
                  <a:gd name="connsiteX11" fmla="*/ 524107 w 1706136"/>
                  <a:gd name="connsiteY11" fmla="*/ 386575 h 1958897"/>
                  <a:gd name="connsiteX12" fmla="*/ 568712 w 1706136"/>
                  <a:gd name="connsiteY12" fmla="*/ 423746 h 1958897"/>
                  <a:gd name="connsiteX13" fmla="*/ 683941 w 1706136"/>
                  <a:gd name="connsiteY13" fmla="*/ 498088 h 1958897"/>
                  <a:gd name="connsiteX14" fmla="*/ 750848 w 1706136"/>
                  <a:gd name="connsiteY14" fmla="*/ 598449 h 1958897"/>
                  <a:gd name="connsiteX15" fmla="*/ 814039 w 1706136"/>
                  <a:gd name="connsiteY15" fmla="*/ 750849 h 1958897"/>
                  <a:gd name="connsiteX16" fmla="*/ 827455 w 1706136"/>
                  <a:gd name="connsiteY16" fmla="*/ 784447 h 1958897"/>
                  <a:gd name="connsiteX17" fmla="*/ 836341 w 1706136"/>
                  <a:gd name="connsiteY17" fmla="*/ 806605 h 1958897"/>
                  <a:gd name="connsiteX18" fmla="*/ 828907 w 1706136"/>
                  <a:gd name="connsiteY18" fmla="*/ 843775 h 1958897"/>
                  <a:gd name="connsiteX19" fmla="*/ 884663 w 1706136"/>
                  <a:gd name="connsiteY19" fmla="*/ 962722 h 1958897"/>
                  <a:gd name="connsiteX20" fmla="*/ 966439 w 1706136"/>
                  <a:gd name="connsiteY20" fmla="*/ 1096536 h 1958897"/>
                  <a:gd name="connsiteX21" fmla="*/ 1115122 w 1706136"/>
                  <a:gd name="connsiteY21" fmla="*/ 1274956 h 1958897"/>
                  <a:gd name="connsiteX22" fmla="*/ 1326995 w 1706136"/>
                  <a:gd name="connsiteY22" fmla="*/ 1505414 h 1958897"/>
                  <a:gd name="connsiteX23" fmla="*/ 1542585 w 1706136"/>
                  <a:gd name="connsiteY23" fmla="*/ 1750741 h 1958897"/>
                  <a:gd name="connsiteX24" fmla="*/ 1706136 w 1706136"/>
                  <a:gd name="connsiteY24" fmla="*/ 1925444 h 1958897"/>
                  <a:gd name="connsiteX25" fmla="*/ 1668965 w 1706136"/>
                  <a:gd name="connsiteY25" fmla="*/ 1958897 h 1958897"/>
                  <a:gd name="connsiteX26" fmla="*/ 1624361 w 1706136"/>
                  <a:gd name="connsiteY26" fmla="*/ 1910575 h 1958897"/>
                  <a:gd name="connsiteX27" fmla="*/ 1516565 w 1706136"/>
                  <a:gd name="connsiteY27" fmla="*/ 1873405 h 1958897"/>
                  <a:gd name="connsiteX28" fmla="*/ 1393902 w 1706136"/>
                  <a:gd name="connsiteY28" fmla="*/ 1858536 h 1958897"/>
                  <a:gd name="connsiteX29" fmla="*/ 1356731 w 1706136"/>
                  <a:gd name="connsiteY29" fmla="*/ 1910575 h 1958897"/>
                  <a:gd name="connsiteX30" fmla="*/ 1286107 w 1706136"/>
                  <a:gd name="connsiteY30" fmla="*/ 1921727 h 1958897"/>
                  <a:gd name="connsiteX31" fmla="*/ 1222917 w 1706136"/>
                  <a:gd name="connsiteY31" fmla="*/ 1817649 h 1958897"/>
                  <a:gd name="connsiteX32" fmla="*/ 1219200 w 1706136"/>
                  <a:gd name="connsiteY32" fmla="*/ 1691268 h 1958897"/>
                  <a:gd name="connsiteX33" fmla="*/ 1092819 w 1706136"/>
                  <a:gd name="connsiteY33" fmla="*/ 1486829 h 1958897"/>
                  <a:gd name="connsiteX34" fmla="*/ 944136 w 1706136"/>
                  <a:gd name="connsiteY34" fmla="*/ 1330712 h 1958897"/>
                  <a:gd name="connsiteX35" fmla="*/ 776868 w 1706136"/>
                  <a:gd name="connsiteY35" fmla="*/ 1189463 h 1958897"/>
                  <a:gd name="connsiteX36" fmla="*/ 631902 w 1706136"/>
                  <a:gd name="connsiteY36" fmla="*/ 1014761 h 1958897"/>
                  <a:gd name="connsiteX37" fmla="*/ 561278 w 1706136"/>
                  <a:gd name="connsiteY37" fmla="*/ 895814 h 1958897"/>
                  <a:gd name="connsiteX38" fmla="*/ 546409 w 1706136"/>
                  <a:gd name="connsiteY38" fmla="*/ 739697 h 1958897"/>
                  <a:gd name="connsiteX39" fmla="*/ 442331 w 1706136"/>
                  <a:gd name="connsiteY39" fmla="*/ 591014 h 1958897"/>
                  <a:gd name="connsiteX40" fmla="*/ 341970 w 1706136"/>
                  <a:gd name="connsiteY40" fmla="*/ 546410 h 1958897"/>
                  <a:gd name="connsiteX41" fmla="*/ 241609 w 1706136"/>
                  <a:gd name="connsiteY41" fmla="*/ 516673 h 1958897"/>
                  <a:gd name="connsiteX42" fmla="*/ 130097 w 1706136"/>
                  <a:gd name="connsiteY42" fmla="*/ 475785 h 1958897"/>
                  <a:gd name="connsiteX43" fmla="*/ 40887 w 1706136"/>
                  <a:gd name="connsiteY43" fmla="*/ 464634 h 1958897"/>
                  <a:gd name="connsiteX44" fmla="*/ 0 w 1706136"/>
                  <a:gd name="connsiteY44" fmla="*/ 367990 h 1958897"/>
                  <a:gd name="connsiteX45" fmla="*/ 26019 w 1706136"/>
                  <a:gd name="connsiteY45" fmla="*/ 241610 h 1958897"/>
                  <a:gd name="connsiteX46" fmla="*/ 52039 w 1706136"/>
                  <a:gd name="connsiteY46" fmla="*/ 144966 h 1958897"/>
                  <a:gd name="connsiteX47" fmla="*/ 11151 w 1706136"/>
                  <a:gd name="connsiteY47" fmla="*/ 96644 h 1958897"/>
                  <a:gd name="connsiteX0" fmla="*/ 11151 w 1706136"/>
                  <a:gd name="connsiteY0" fmla="*/ 96644 h 1958897"/>
                  <a:gd name="connsiteX1" fmla="*/ 67488 w 1706136"/>
                  <a:gd name="connsiteY1" fmla="*/ 47595 h 1958897"/>
                  <a:gd name="connsiteX2" fmla="*/ 134541 w 1706136"/>
                  <a:gd name="connsiteY2" fmla="*/ 27471 h 1958897"/>
                  <a:gd name="connsiteX3" fmla="*/ 174702 w 1706136"/>
                  <a:gd name="connsiteY3" fmla="*/ 0 h 1958897"/>
                  <a:gd name="connsiteX4" fmla="*/ 297365 w 1706136"/>
                  <a:gd name="connsiteY4" fmla="*/ 37171 h 1958897"/>
                  <a:gd name="connsiteX5" fmla="*/ 286214 w 1706136"/>
                  <a:gd name="connsiteY5" fmla="*/ 230458 h 1958897"/>
                  <a:gd name="connsiteX6" fmla="*/ 334391 w 1706136"/>
                  <a:gd name="connsiteY6" fmla="*/ 253196 h 1958897"/>
                  <a:gd name="connsiteX7" fmla="*/ 367990 w 1706136"/>
                  <a:gd name="connsiteY7" fmla="*/ 256478 h 1958897"/>
                  <a:gd name="connsiteX8" fmla="*/ 434026 w 1706136"/>
                  <a:gd name="connsiteY8" fmla="*/ 308662 h 1958897"/>
                  <a:gd name="connsiteX9" fmla="*/ 467044 w 1706136"/>
                  <a:gd name="connsiteY9" fmla="*/ 360556 h 1958897"/>
                  <a:gd name="connsiteX10" fmla="*/ 524107 w 1706136"/>
                  <a:gd name="connsiteY10" fmla="*/ 386575 h 1958897"/>
                  <a:gd name="connsiteX11" fmla="*/ 524107 w 1706136"/>
                  <a:gd name="connsiteY11" fmla="*/ 386575 h 1958897"/>
                  <a:gd name="connsiteX12" fmla="*/ 568712 w 1706136"/>
                  <a:gd name="connsiteY12" fmla="*/ 423746 h 1958897"/>
                  <a:gd name="connsiteX13" fmla="*/ 683941 w 1706136"/>
                  <a:gd name="connsiteY13" fmla="*/ 498088 h 1958897"/>
                  <a:gd name="connsiteX14" fmla="*/ 750848 w 1706136"/>
                  <a:gd name="connsiteY14" fmla="*/ 598449 h 1958897"/>
                  <a:gd name="connsiteX15" fmla="*/ 814039 w 1706136"/>
                  <a:gd name="connsiteY15" fmla="*/ 750849 h 1958897"/>
                  <a:gd name="connsiteX16" fmla="*/ 827455 w 1706136"/>
                  <a:gd name="connsiteY16" fmla="*/ 784447 h 1958897"/>
                  <a:gd name="connsiteX17" fmla="*/ 836341 w 1706136"/>
                  <a:gd name="connsiteY17" fmla="*/ 806605 h 1958897"/>
                  <a:gd name="connsiteX18" fmla="*/ 857482 w 1706136"/>
                  <a:gd name="connsiteY18" fmla="*/ 843775 h 1958897"/>
                  <a:gd name="connsiteX19" fmla="*/ 884663 w 1706136"/>
                  <a:gd name="connsiteY19" fmla="*/ 962722 h 1958897"/>
                  <a:gd name="connsiteX20" fmla="*/ 966439 w 1706136"/>
                  <a:gd name="connsiteY20" fmla="*/ 1096536 h 1958897"/>
                  <a:gd name="connsiteX21" fmla="*/ 1115122 w 1706136"/>
                  <a:gd name="connsiteY21" fmla="*/ 1274956 h 1958897"/>
                  <a:gd name="connsiteX22" fmla="*/ 1326995 w 1706136"/>
                  <a:gd name="connsiteY22" fmla="*/ 1505414 h 1958897"/>
                  <a:gd name="connsiteX23" fmla="*/ 1542585 w 1706136"/>
                  <a:gd name="connsiteY23" fmla="*/ 1750741 h 1958897"/>
                  <a:gd name="connsiteX24" fmla="*/ 1706136 w 1706136"/>
                  <a:gd name="connsiteY24" fmla="*/ 1925444 h 1958897"/>
                  <a:gd name="connsiteX25" fmla="*/ 1668965 w 1706136"/>
                  <a:gd name="connsiteY25" fmla="*/ 1958897 h 1958897"/>
                  <a:gd name="connsiteX26" fmla="*/ 1624361 w 1706136"/>
                  <a:gd name="connsiteY26" fmla="*/ 1910575 h 1958897"/>
                  <a:gd name="connsiteX27" fmla="*/ 1516565 w 1706136"/>
                  <a:gd name="connsiteY27" fmla="*/ 1873405 h 1958897"/>
                  <a:gd name="connsiteX28" fmla="*/ 1393902 w 1706136"/>
                  <a:gd name="connsiteY28" fmla="*/ 1858536 h 1958897"/>
                  <a:gd name="connsiteX29" fmla="*/ 1356731 w 1706136"/>
                  <a:gd name="connsiteY29" fmla="*/ 1910575 h 1958897"/>
                  <a:gd name="connsiteX30" fmla="*/ 1286107 w 1706136"/>
                  <a:gd name="connsiteY30" fmla="*/ 1921727 h 1958897"/>
                  <a:gd name="connsiteX31" fmla="*/ 1222917 w 1706136"/>
                  <a:gd name="connsiteY31" fmla="*/ 1817649 h 1958897"/>
                  <a:gd name="connsiteX32" fmla="*/ 1219200 w 1706136"/>
                  <a:gd name="connsiteY32" fmla="*/ 1691268 h 1958897"/>
                  <a:gd name="connsiteX33" fmla="*/ 1092819 w 1706136"/>
                  <a:gd name="connsiteY33" fmla="*/ 1486829 h 1958897"/>
                  <a:gd name="connsiteX34" fmla="*/ 944136 w 1706136"/>
                  <a:gd name="connsiteY34" fmla="*/ 1330712 h 1958897"/>
                  <a:gd name="connsiteX35" fmla="*/ 776868 w 1706136"/>
                  <a:gd name="connsiteY35" fmla="*/ 1189463 h 1958897"/>
                  <a:gd name="connsiteX36" fmla="*/ 631902 w 1706136"/>
                  <a:gd name="connsiteY36" fmla="*/ 1014761 h 1958897"/>
                  <a:gd name="connsiteX37" fmla="*/ 561278 w 1706136"/>
                  <a:gd name="connsiteY37" fmla="*/ 895814 h 1958897"/>
                  <a:gd name="connsiteX38" fmla="*/ 546409 w 1706136"/>
                  <a:gd name="connsiteY38" fmla="*/ 739697 h 1958897"/>
                  <a:gd name="connsiteX39" fmla="*/ 442331 w 1706136"/>
                  <a:gd name="connsiteY39" fmla="*/ 591014 h 1958897"/>
                  <a:gd name="connsiteX40" fmla="*/ 341970 w 1706136"/>
                  <a:gd name="connsiteY40" fmla="*/ 546410 h 1958897"/>
                  <a:gd name="connsiteX41" fmla="*/ 241609 w 1706136"/>
                  <a:gd name="connsiteY41" fmla="*/ 516673 h 1958897"/>
                  <a:gd name="connsiteX42" fmla="*/ 130097 w 1706136"/>
                  <a:gd name="connsiteY42" fmla="*/ 475785 h 1958897"/>
                  <a:gd name="connsiteX43" fmla="*/ 40887 w 1706136"/>
                  <a:gd name="connsiteY43" fmla="*/ 464634 h 1958897"/>
                  <a:gd name="connsiteX44" fmla="*/ 0 w 1706136"/>
                  <a:gd name="connsiteY44" fmla="*/ 367990 h 1958897"/>
                  <a:gd name="connsiteX45" fmla="*/ 26019 w 1706136"/>
                  <a:gd name="connsiteY45" fmla="*/ 241610 h 1958897"/>
                  <a:gd name="connsiteX46" fmla="*/ 52039 w 1706136"/>
                  <a:gd name="connsiteY46" fmla="*/ 144966 h 1958897"/>
                  <a:gd name="connsiteX47" fmla="*/ 11151 w 1706136"/>
                  <a:gd name="connsiteY47" fmla="*/ 96644 h 1958897"/>
                  <a:gd name="connsiteX0" fmla="*/ 11151 w 1706136"/>
                  <a:gd name="connsiteY0" fmla="*/ 96644 h 1958897"/>
                  <a:gd name="connsiteX1" fmla="*/ 67488 w 1706136"/>
                  <a:gd name="connsiteY1" fmla="*/ 47595 h 1958897"/>
                  <a:gd name="connsiteX2" fmla="*/ 134541 w 1706136"/>
                  <a:gd name="connsiteY2" fmla="*/ 27471 h 1958897"/>
                  <a:gd name="connsiteX3" fmla="*/ 174702 w 1706136"/>
                  <a:gd name="connsiteY3" fmla="*/ 0 h 1958897"/>
                  <a:gd name="connsiteX4" fmla="*/ 297365 w 1706136"/>
                  <a:gd name="connsiteY4" fmla="*/ 37171 h 1958897"/>
                  <a:gd name="connsiteX5" fmla="*/ 286214 w 1706136"/>
                  <a:gd name="connsiteY5" fmla="*/ 230458 h 1958897"/>
                  <a:gd name="connsiteX6" fmla="*/ 334391 w 1706136"/>
                  <a:gd name="connsiteY6" fmla="*/ 253196 h 1958897"/>
                  <a:gd name="connsiteX7" fmla="*/ 367990 w 1706136"/>
                  <a:gd name="connsiteY7" fmla="*/ 256478 h 1958897"/>
                  <a:gd name="connsiteX8" fmla="*/ 434026 w 1706136"/>
                  <a:gd name="connsiteY8" fmla="*/ 308662 h 1958897"/>
                  <a:gd name="connsiteX9" fmla="*/ 467044 w 1706136"/>
                  <a:gd name="connsiteY9" fmla="*/ 360556 h 1958897"/>
                  <a:gd name="connsiteX10" fmla="*/ 524107 w 1706136"/>
                  <a:gd name="connsiteY10" fmla="*/ 386575 h 1958897"/>
                  <a:gd name="connsiteX11" fmla="*/ 524107 w 1706136"/>
                  <a:gd name="connsiteY11" fmla="*/ 386575 h 1958897"/>
                  <a:gd name="connsiteX12" fmla="*/ 568712 w 1706136"/>
                  <a:gd name="connsiteY12" fmla="*/ 423746 h 1958897"/>
                  <a:gd name="connsiteX13" fmla="*/ 683941 w 1706136"/>
                  <a:gd name="connsiteY13" fmla="*/ 498088 h 1958897"/>
                  <a:gd name="connsiteX14" fmla="*/ 750848 w 1706136"/>
                  <a:gd name="connsiteY14" fmla="*/ 598449 h 1958897"/>
                  <a:gd name="connsiteX15" fmla="*/ 814039 w 1706136"/>
                  <a:gd name="connsiteY15" fmla="*/ 750849 h 1958897"/>
                  <a:gd name="connsiteX16" fmla="*/ 827455 w 1706136"/>
                  <a:gd name="connsiteY16" fmla="*/ 784447 h 1958897"/>
                  <a:gd name="connsiteX17" fmla="*/ 836341 w 1706136"/>
                  <a:gd name="connsiteY17" fmla="*/ 806605 h 1958897"/>
                  <a:gd name="connsiteX18" fmla="*/ 857482 w 1706136"/>
                  <a:gd name="connsiteY18" fmla="*/ 843775 h 1958897"/>
                  <a:gd name="connsiteX19" fmla="*/ 909666 w 1706136"/>
                  <a:gd name="connsiteY19" fmla="*/ 959151 h 1958897"/>
                  <a:gd name="connsiteX20" fmla="*/ 966439 w 1706136"/>
                  <a:gd name="connsiteY20" fmla="*/ 1096536 h 1958897"/>
                  <a:gd name="connsiteX21" fmla="*/ 1115122 w 1706136"/>
                  <a:gd name="connsiteY21" fmla="*/ 1274956 h 1958897"/>
                  <a:gd name="connsiteX22" fmla="*/ 1326995 w 1706136"/>
                  <a:gd name="connsiteY22" fmla="*/ 1505414 h 1958897"/>
                  <a:gd name="connsiteX23" fmla="*/ 1542585 w 1706136"/>
                  <a:gd name="connsiteY23" fmla="*/ 1750741 h 1958897"/>
                  <a:gd name="connsiteX24" fmla="*/ 1706136 w 1706136"/>
                  <a:gd name="connsiteY24" fmla="*/ 1925444 h 1958897"/>
                  <a:gd name="connsiteX25" fmla="*/ 1668965 w 1706136"/>
                  <a:gd name="connsiteY25" fmla="*/ 1958897 h 1958897"/>
                  <a:gd name="connsiteX26" fmla="*/ 1624361 w 1706136"/>
                  <a:gd name="connsiteY26" fmla="*/ 1910575 h 1958897"/>
                  <a:gd name="connsiteX27" fmla="*/ 1516565 w 1706136"/>
                  <a:gd name="connsiteY27" fmla="*/ 1873405 h 1958897"/>
                  <a:gd name="connsiteX28" fmla="*/ 1393902 w 1706136"/>
                  <a:gd name="connsiteY28" fmla="*/ 1858536 h 1958897"/>
                  <a:gd name="connsiteX29" fmla="*/ 1356731 w 1706136"/>
                  <a:gd name="connsiteY29" fmla="*/ 1910575 h 1958897"/>
                  <a:gd name="connsiteX30" fmla="*/ 1286107 w 1706136"/>
                  <a:gd name="connsiteY30" fmla="*/ 1921727 h 1958897"/>
                  <a:gd name="connsiteX31" fmla="*/ 1222917 w 1706136"/>
                  <a:gd name="connsiteY31" fmla="*/ 1817649 h 1958897"/>
                  <a:gd name="connsiteX32" fmla="*/ 1219200 w 1706136"/>
                  <a:gd name="connsiteY32" fmla="*/ 1691268 h 1958897"/>
                  <a:gd name="connsiteX33" fmla="*/ 1092819 w 1706136"/>
                  <a:gd name="connsiteY33" fmla="*/ 1486829 h 1958897"/>
                  <a:gd name="connsiteX34" fmla="*/ 944136 w 1706136"/>
                  <a:gd name="connsiteY34" fmla="*/ 1330712 h 1958897"/>
                  <a:gd name="connsiteX35" fmla="*/ 776868 w 1706136"/>
                  <a:gd name="connsiteY35" fmla="*/ 1189463 h 1958897"/>
                  <a:gd name="connsiteX36" fmla="*/ 631902 w 1706136"/>
                  <a:gd name="connsiteY36" fmla="*/ 1014761 h 1958897"/>
                  <a:gd name="connsiteX37" fmla="*/ 561278 w 1706136"/>
                  <a:gd name="connsiteY37" fmla="*/ 895814 h 1958897"/>
                  <a:gd name="connsiteX38" fmla="*/ 546409 w 1706136"/>
                  <a:gd name="connsiteY38" fmla="*/ 739697 h 1958897"/>
                  <a:gd name="connsiteX39" fmla="*/ 442331 w 1706136"/>
                  <a:gd name="connsiteY39" fmla="*/ 591014 h 1958897"/>
                  <a:gd name="connsiteX40" fmla="*/ 341970 w 1706136"/>
                  <a:gd name="connsiteY40" fmla="*/ 546410 h 1958897"/>
                  <a:gd name="connsiteX41" fmla="*/ 241609 w 1706136"/>
                  <a:gd name="connsiteY41" fmla="*/ 516673 h 1958897"/>
                  <a:gd name="connsiteX42" fmla="*/ 130097 w 1706136"/>
                  <a:gd name="connsiteY42" fmla="*/ 475785 h 1958897"/>
                  <a:gd name="connsiteX43" fmla="*/ 40887 w 1706136"/>
                  <a:gd name="connsiteY43" fmla="*/ 464634 h 1958897"/>
                  <a:gd name="connsiteX44" fmla="*/ 0 w 1706136"/>
                  <a:gd name="connsiteY44" fmla="*/ 367990 h 1958897"/>
                  <a:gd name="connsiteX45" fmla="*/ 26019 w 1706136"/>
                  <a:gd name="connsiteY45" fmla="*/ 241610 h 1958897"/>
                  <a:gd name="connsiteX46" fmla="*/ 52039 w 1706136"/>
                  <a:gd name="connsiteY46" fmla="*/ 144966 h 1958897"/>
                  <a:gd name="connsiteX47" fmla="*/ 11151 w 1706136"/>
                  <a:gd name="connsiteY47" fmla="*/ 96644 h 1958897"/>
                  <a:gd name="connsiteX0" fmla="*/ 11151 w 1706136"/>
                  <a:gd name="connsiteY0" fmla="*/ 96644 h 1958897"/>
                  <a:gd name="connsiteX1" fmla="*/ 67488 w 1706136"/>
                  <a:gd name="connsiteY1" fmla="*/ 47595 h 1958897"/>
                  <a:gd name="connsiteX2" fmla="*/ 134541 w 1706136"/>
                  <a:gd name="connsiteY2" fmla="*/ 27471 h 1958897"/>
                  <a:gd name="connsiteX3" fmla="*/ 174702 w 1706136"/>
                  <a:gd name="connsiteY3" fmla="*/ 0 h 1958897"/>
                  <a:gd name="connsiteX4" fmla="*/ 297365 w 1706136"/>
                  <a:gd name="connsiteY4" fmla="*/ 37171 h 1958897"/>
                  <a:gd name="connsiteX5" fmla="*/ 286214 w 1706136"/>
                  <a:gd name="connsiteY5" fmla="*/ 230458 h 1958897"/>
                  <a:gd name="connsiteX6" fmla="*/ 334391 w 1706136"/>
                  <a:gd name="connsiteY6" fmla="*/ 253196 h 1958897"/>
                  <a:gd name="connsiteX7" fmla="*/ 367990 w 1706136"/>
                  <a:gd name="connsiteY7" fmla="*/ 256478 h 1958897"/>
                  <a:gd name="connsiteX8" fmla="*/ 434026 w 1706136"/>
                  <a:gd name="connsiteY8" fmla="*/ 308662 h 1958897"/>
                  <a:gd name="connsiteX9" fmla="*/ 467044 w 1706136"/>
                  <a:gd name="connsiteY9" fmla="*/ 360556 h 1958897"/>
                  <a:gd name="connsiteX10" fmla="*/ 524107 w 1706136"/>
                  <a:gd name="connsiteY10" fmla="*/ 386575 h 1958897"/>
                  <a:gd name="connsiteX11" fmla="*/ 524107 w 1706136"/>
                  <a:gd name="connsiteY11" fmla="*/ 386575 h 1958897"/>
                  <a:gd name="connsiteX12" fmla="*/ 568712 w 1706136"/>
                  <a:gd name="connsiteY12" fmla="*/ 423746 h 1958897"/>
                  <a:gd name="connsiteX13" fmla="*/ 683941 w 1706136"/>
                  <a:gd name="connsiteY13" fmla="*/ 498088 h 1958897"/>
                  <a:gd name="connsiteX14" fmla="*/ 750848 w 1706136"/>
                  <a:gd name="connsiteY14" fmla="*/ 598449 h 1958897"/>
                  <a:gd name="connsiteX15" fmla="*/ 814039 w 1706136"/>
                  <a:gd name="connsiteY15" fmla="*/ 750849 h 1958897"/>
                  <a:gd name="connsiteX16" fmla="*/ 827455 w 1706136"/>
                  <a:gd name="connsiteY16" fmla="*/ 784447 h 1958897"/>
                  <a:gd name="connsiteX17" fmla="*/ 836341 w 1706136"/>
                  <a:gd name="connsiteY17" fmla="*/ 806605 h 1958897"/>
                  <a:gd name="connsiteX18" fmla="*/ 857482 w 1706136"/>
                  <a:gd name="connsiteY18" fmla="*/ 843775 h 1958897"/>
                  <a:gd name="connsiteX19" fmla="*/ 909666 w 1706136"/>
                  <a:gd name="connsiteY19" fmla="*/ 959151 h 1958897"/>
                  <a:gd name="connsiteX20" fmla="*/ 966439 w 1706136"/>
                  <a:gd name="connsiteY20" fmla="*/ 1096536 h 1958897"/>
                  <a:gd name="connsiteX21" fmla="*/ 1115122 w 1706136"/>
                  <a:gd name="connsiteY21" fmla="*/ 1274956 h 1958897"/>
                  <a:gd name="connsiteX22" fmla="*/ 1326995 w 1706136"/>
                  <a:gd name="connsiteY22" fmla="*/ 1505414 h 1958897"/>
                  <a:gd name="connsiteX23" fmla="*/ 1542585 w 1706136"/>
                  <a:gd name="connsiteY23" fmla="*/ 1750741 h 1958897"/>
                  <a:gd name="connsiteX24" fmla="*/ 1706136 w 1706136"/>
                  <a:gd name="connsiteY24" fmla="*/ 1925444 h 1958897"/>
                  <a:gd name="connsiteX25" fmla="*/ 1668965 w 1706136"/>
                  <a:gd name="connsiteY25" fmla="*/ 1958897 h 1958897"/>
                  <a:gd name="connsiteX26" fmla="*/ 1624361 w 1706136"/>
                  <a:gd name="connsiteY26" fmla="*/ 1910575 h 1958897"/>
                  <a:gd name="connsiteX27" fmla="*/ 1516565 w 1706136"/>
                  <a:gd name="connsiteY27" fmla="*/ 1873405 h 1958897"/>
                  <a:gd name="connsiteX28" fmla="*/ 1393902 w 1706136"/>
                  <a:gd name="connsiteY28" fmla="*/ 1858536 h 1958897"/>
                  <a:gd name="connsiteX29" fmla="*/ 1356731 w 1706136"/>
                  <a:gd name="connsiteY29" fmla="*/ 1910575 h 1958897"/>
                  <a:gd name="connsiteX30" fmla="*/ 1286107 w 1706136"/>
                  <a:gd name="connsiteY30" fmla="*/ 1921727 h 1958897"/>
                  <a:gd name="connsiteX31" fmla="*/ 1237204 w 1706136"/>
                  <a:gd name="connsiteY31" fmla="*/ 1821221 h 1958897"/>
                  <a:gd name="connsiteX32" fmla="*/ 1219200 w 1706136"/>
                  <a:gd name="connsiteY32" fmla="*/ 1691268 h 1958897"/>
                  <a:gd name="connsiteX33" fmla="*/ 1092819 w 1706136"/>
                  <a:gd name="connsiteY33" fmla="*/ 1486829 h 1958897"/>
                  <a:gd name="connsiteX34" fmla="*/ 944136 w 1706136"/>
                  <a:gd name="connsiteY34" fmla="*/ 1330712 h 1958897"/>
                  <a:gd name="connsiteX35" fmla="*/ 776868 w 1706136"/>
                  <a:gd name="connsiteY35" fmla="*/ 1189463 h 1958897"/>
                  <a:gd name="connsiteX36" fmla="*/ 631902 w 1706136"/>
                  <a:gd name="connsiteY36" fmla="*/ 1014761 h 1958897"/>
                  <a:gd name="connsiteX37" fmla="*/ 561278 w 1706136"/>
                  <a:gd name="connsiteY37" fmla="*/ 895814 h 1958897"/>
                  <a:gd name="connsiteX38" fmla="*/ 546409 w 1706136"/>
                  <a:gd name="connsiteY38" fmla="*/ 739697 h 1958897"/>
                  <a:gd name="connsiteX39" fmla="*/ 442331 w 1706136"/>
                  <a:gd name="connsiteY39" fmla="*/ 591014 h 1958897"/>
                  <a:gd name="connsiteX40" fmla="*/ 341970 w 1706136"/>
                  <a:gd name="connsiteY40" fmla="*/ 546410 h 1958897"/>
                  <a:gd name="connsiteX41" fmla="*/ 241609 w 1706136"/>
                  <a:gd name="connsiteY41" fmla="*/ 516673 h 1958897"/>
                  <a:gd name="connsiteX42" fmla="*/ 130097 w 1706136"/>
                  <a:gd name="connsiteY42" fmla="*/ 475785 h 1958897"/>
                  <a:gd name="connsiteX43" fmla="*/ 40887 w 1706136"/>
                  <a:gd name="connsiteY43" fmla="*/ 464634 h 1958897"/>
                  <a:gd name="connsiteX44" fmla="*/ 0 w 1706136"/>
                  <a:gd name="connsiteY44" fmla="*/ 367990 h 1958897"/>
                  <a:gd name="connsiteX45" fmla="*/ 26019 w 1706136"/>
                  <a:gd name="connsiteY45" fmla="*/ 241610 h 1958897"/>
                  <a:gd name="connsiteX46" fmla="*/ 52039 w 1706136"/>
                  <a:gd name="connsiteY46" fmla="*/ 144966 h 1958897"/>
                  <a:gd name="connsiteX47" fmla="*/ 11151 w 1706136"/>
                  <a:gd name="connsiteY47" fmla="*/ 96644 h 1958897"/>
                  <a:gd name="connsiteX0" fmla="*/ 11151 w 1706136"/>
                  <a:gd name="connsiteY0" fmla="*/ 82356 h 1944609"/>
                  <a:gd name="connsiteX1" fmla="*/ 67488 w 1706136"/>
                  <a:gd name="connsiteY1" fmla="*/ 33307 h 1944609"/>
                  <a:gd name="connsiteX2" fmla="*/ 134541 w 1706136"/>
                  <a:gd name="connsiteY2" fmla="*/ 13183 h 1944609"/>
                  <a:gd name="connsiteX3" fmla="*/ 174702 w 1706136"/>
                  <a:gd name="connsiteY3" fmla="*/ 0 h 1944609"/>
                  <a:gd name="connsiteX4" fmla="*/ 297365 w 1706136"/>
                  <a:gd name="connsiteY4" fmla="*/ 22883 h 1944609"/>
                  <a:gd name="connsiteX5" fmla="*/ 286214 w 1706136"/>
                  <a:gd name="connsiteY5" fmla="*/ 216170 h 1944609"/>
                  <a:gd name="connsiteX6" fmla="*/ 334391 w 1706136"/>
                  <a:gd name="connsiteY6" fmla="*/ 238908 h 1944609"/>
                  <a:gd name="connsiteX7" fmla="*/ 367990 w 1706136"/>
                  <a:gd name="connsiteY7" fmla="*/ 242190 h 1944609"/>
                  <a:gd name="connsiteX8" fmla="*/ 434026 w 1706136"/>
                  <a:gd name="connsiteY8" fmla="*/ 294374 h 1944609"/>
                  <a:gd name="connsiteX9" fmla="*/ 467044 w 1706136"/>
                  <a:gd name="connsiteY9" fmla="*/ 346268 h 1944609"/>
                  <a:gd name="connsiteX10" fmla="*/ 524107 w 1706136"/>
                  <a:gd name="connsiteY10" fmla="*/ 372287 h 1944609"/>
                  <a:gd name="connsiteX11" fmla="*/ 524107 w 1706136"/>
                  <a:gd name="connsiteY11" fmla="*/ 372287 h 1944609"/>
                  <a:gd name="connsiteX12" fmla="*/ 568712 w 1706136"/>
                  <a:gd name="connsiteY12" fmla="*/ 409458 h 1944609"/>
                  <a:gd name="connsiteX13" fmla="*/ 683941 w 1706136"/>
                  <a:gd name="connsiteY13" fmla="*/ 483800 h 1944609"/>
                  <a:gd name="connsiteX14" fmla="*/ 750848 w 1706136"/>
                  <a:gd name="connsiteY14" fmla="*/ 584161 h 1944609"/>
                  <a:gd name="connsiteX15" fmla="*/ 814039 w 1706136"/>
                  <a:gd name="connsiteY15" fmla="*/ 736561 h 1944609"/>
                  <a:gd name="connsiteX16" fmla="*/ 827455 w 1706136"/>
                  <a:gd name="connsiteY16" fmla="*/ 770159 h 1944609"/>
                  <a:gd name="connsiteX17" fmla="*/ 836341 w 1706136"/>
                  <a:gd name="connsiteY17" fmla="*/ 792317 h 1944609"/>
                  <a:gd name="connsiteX18" fmla="*/ 857482 w 1706136"/>
                  <a:gd name="connsiteY18" fmla="*/ 829487 h 1944609"/>
                  <a:gd name="connsiteX19" fmla="*/ 909666 w 1706136"/>
                  <a:gd name="connsiteY19" fmla="*/ 944863 h 1944609"/>
                  <a:gd name="connsiteX20" fmla="*/ 966439 w 1706136"/>
                  <a:gd name="connsiteY20" fmla="*/ 1082248 h 1944609"/>
                  <a:gd name="connsiteX21" fmla="*/ 1115122 w 1706136"/>
                  <a:gd name="connsiteY21" fmla="*/ 1260668 h 1944609"/>
                  <a:gd name="connsiteX22" fmla="*/ 1326995 w 1706136"/>
                  <a:gd name="connsiteY22" fmla="*/ 1491126 h 1944609"/>
                  <a:gd name="connsiteX23" fmla="*/ 1542585 w 1706136"/>
                  <a:gd name="connsiteY23" fmla="*/ 1736453 h 1944609"/>
                  <a:gd name="connsiteX24" fmla="*/ 1706136 w 1706136"/>
                  <a:gd name="connsiteY24" fmla="*/ 1911156 h 1944609"/>
                  <a:gd name="connsiteX25" fmla="*/ 1668965 w 1706136"/>
                  <a:gd name="connsiteY25" fmla="*/ 1944609 h 1944609"/>
                  <a:gd name="connsiteX26" fmla="*/ 1624361 w 1706136"/>
                  <a:gd name="connsiteY26" fmla="*/ 1896287 h 1944609"/>
                  <a:gd name="connsiteX27" fmla="*/ 1516565 w 1706136"/>
                  <a:gd name="connsiteY27" fmla="*/ 1859117 h 1944609"/>
                  <a:gd name="connsiteX28" fmla="*/ 1393902 w 1706136"/>
                  <a:gd name="connsiteY28" fmla="*/ 1844248 h 1944609"/>
                  <a:gd name="connsiteX29" fmla="*/ 1356731 w 1706136"/>
                  <a:gd name="connsiteY29" fmla="*/ 1896287 h 1944609"/>
                  <a:gd name="connsiteX30" fmla="*/ 1286107 w 1706136"/>
                  <a:gd name="connsiteY30" fmla="*/ 1907439 h 1944609"/>
                  <a:gd name="connsiteX31" fmla="*/ 1237204 w 1706136"/>
                  <a:gd name="connsiteY31" fmla="*/ 1806933 h 1944609"/>
                  <a:gd name="connsiteX32" fmla="*/ 1219200 w 1706136"/>
                  <a:gd name="connsiteY32" fmla="*/ 1676980 h 1944609"/>
                  <a:gd name="connsiteX33" fmla="*/ 1092819 w 1706136"/>
                  <a:gd name="connsiteY33" fmla="*/ 1472541 h 1944609"/>
                  <a:gd name="connsiteX34" fmla="*/ 944136 w 1706136"/>
                  <a:gd name="connsiteY34" fmla="*/ 1316424 h 1944609"/>
                  <a:gd name="connsiteX35" fmla="*/ 776868 w 1706136"/>
                  <a:gd name="connsiteY35" fmla="*/ 1175175 h 1944609"/>
                  <a:gd name="connsiteX36" fmla="*/ 631902 w 1706136"/>
                  <a:gd name="connsiteY36" fmla="*/ 1000473 h 1944609"/>
                  <a:gd name="connsiteX37" fmla="*/ 561278 w 1706136"/>
                  <a:gd name="connsiteY37" fmla="*/ 881526 h 1944609"/>
                  <a:gd name="connsiteX38" fmla="*/ 546409 w 1706136"/>
                  <a:gd name="connsiteY38" fmla="*/ 725409 h 1944609"/>
                  <a:gd name="connsiteX39" fmla="*/ 442331 w 1706136"/>
                  <a:gd name="connsiteY39" fmla="*/ 576726 h 1944609"/>
                  <a:gd name="connsiteX40" fmla="*/ 341970 w 1706136"/>
                  <a:gd name="connsiteY40" fmla="*/ 532122 h 1944609"/>
                  <a:gd name="connsiteX41" fmla="*/ 241609 w 1706136"/>
                  <a:gd name="connsiteY41" fmla="*/ 502385 h 1944609"/>
                  <a:gd name="connsiteX42" fmla="*/ 130097 w 1706136"/>
                  <a:gd name="connsiteY42" fmla="*/ 461497 h 1944609"/>
                  <a:gd name="connsiteX43" fmla="*/ 40887 w 1706136"/>
                  <a:gd name="connsiteY43" fmla="*/ 450346 h 1944609"/>
                  <a:gd name="connsiteX44" fmla="*/ 0 w 1706136"/>
                  <a:gd name="connsiteY44" fmla="*/ 353702 h 1944609"/>
                  <a:gd name="connsiteX45" fmla="*/ 26019 w 1706136"/>
                  <a:gd name="connsiteY45" fmla="*/ 227322 h 1944609"/>
                  <a:gd name="connsiteX46" fmla="*/ 52039 w 1706136"/>
                  <a:gd name="connsiteY46" fmla="*/ 130678 h 1944609"/>
                  <a:gd name="connsiteX47" fmla="*/ 11151 w 1706136"/>
                  <a:gd name="connsiteY47" fmla="*/ 82356 h 1944609"/>
                  <a:gd name="connsiteX0" fmla="*/ 0 w 1694985"/>
                  <a:gd name="connsiteY0" fmla="*/ 82356 h 1944609"/>
                  <a:gd name="connsiteX1" fmla="*/ 56337 w 1694985"/>
                  <a:gd name="connsiteY1" fmla="*/ 33307 h 1944609"/>
                  <a:gd name="connsiteX2" fmla="*/ 123390 w 1694985"/>
                  <a:gd name="connsiteY2" fmla="*/ 13183 h 1944609"/>
                  <a:gd name="connsiteX3" fmla="*/ 163551 w 1694985"/>
                  <a:gd name="connsiteY3" fmla="*/ 0 h 1944609"/>
                  <a:gd name="connsiteX4" fmla="*/ 286214 w 1694985"/>
                  <a:gd name="connsiteY4" fmla="*/ 22883 h 1944609"/>
                  <a:gd name="connsiteX5" fmla="*/ 275063 w 1694985"/>
                  <a:gd name="connsiteY5" fmla="*/ 216170 h 1944609"/>
                  <a:gd name="connsiteX6" fmla="*/ 323240 w 1694985"/>
                  <a:gd name="connsiteY6" fmla="*/ 238908 h 1944609"/>
                  <a:gd name="connsiteX7" fmla="*/ 356839 w 1694985"/>
                  <a:gd name="connsiteY7" fmla="*/ 242190 h 1944609"/>
                  <a:gd name="connsiteX8" fmla="*/ 422875 w 1694985"/>
                  <a:gd name="connsiteY8" fmla="*/ 294374 h 1944609"/>
                  <a:gd name="connsiteX9" fmla="*/ 455893 w 1694985"/>
                  <a:gd name="connsiteY9" fmla="*/ 346268 h 1944609"/>
                  <a:gd name="connsiteX10" fmla="*/ 512956 w 1694985"/>
                  <a:gd name="connsiteY10" fmla="*/ 372287 h 1944609"/>
                  <a:gd name="connsiteX11" fmla="*/ 512956 w 1694985"/>
                  <a:gd name="connsiteY11" fmla="*/ 372287 h 1944609"/>
                  <a:gd name="connsiteX12" fmla="*/ 557561 w 1694985"/>
                  <a:gd name="connsiteY12" fmla="*/ 409458 h 1944609"/>
                  <a:gd name="connsiteX13" fmla="*/ 672790 w 1694985"/>
                  <a:gd name="connsiteY13" fmla="*/ 483800 h 1944609"/>
                  <a:gd name="connsiteX14" fmla="*/ 739697 w 1694985"/>
                  <a:gd name="connsiteY14" fmla="*/ 584161 h 1944609"/>
                  <a:gd name="connsiteX15" fmla="*/ 802888 w 1694985"/>
                  <a:gd name="connsiteY15" fmla="*/ 736561 h 1944609"/>
                  <a:gd name="connsiteX16" fmla="*/ 816304 w 1694985"/>
                  <a:gd name="connsiteY16" fmla="*/ 770159 h 1944609"/>
                  <a:gd name="connsiteX17" fmla="*/ 825190 w 1694985"/>
                  <a:gd name="connsiteY17" fmla="*/ 792317 h 1944609"/>
                  <a:gd name="connsiteX18" fmla="*/ 846331 w 1694985"/>
                  <a:gd name="connsiteY18" fmla="*/ 829487 h 1944609"/>
                  <a:gd name="connsiteX19" fmla="*/ 898515 w 1694985"/>
                  <a:gd name="connsiteY19" fmla="*/ 944863 h 1944609"/>
                  <a:gd name="connsiteX20" fmla="*/ 955288 w 1694985"/>
                  <a:gd name="connsiteY20" fmla="*/ 1082248 h 1944609"/>
                  <a:gd name="connsiteX21" fmla="*/ 1103971 w 1694985"/>
                  <a:gd name="connsiteY21" fmla="*/ 1260668 h 1944609"/>
                  <a:gd name="connsiteX22" fmla="*/ 1315844 w 1694985"/>
                  <a:gd name="connsiteY22" fmla="*/ 1491126 h 1944609"/>
                  <a:gd name="connsiteX23" fmla="*/ 1531434 w 1694985"/>
                  <a:gd name="connsiteY23" fmla="*/ 1736453 h 1944609"/>
                  <a:gd name="connsiteX24" fmla="*/ 1694985 w 1694985"/>
                  <a:gd name="connsiteY24" fmla="*/ 1911156 h 1944609"/>
                  <a:gd name="connsiteX25" fmla="*/ 1657814 w 1694985"/>
                  <a:gd name="connsiteY25" fmla="*/ 1944609 h 1944609"/>
                  <a:gd name="connsiteX26" fmla="*/ 1613210 w 1694985"/>
                  <a:gd name="connsiteY26" fmla="*/ 1896287 h 1944609"/>
                  <a:gd name="connsiteX27" fmla="*/ 1505414 w 1694985"/>
                  <a:gd name="connsiteY27" fmla="*/ 1859117 h 1944609"/>
                  <a:gd name="connsiteX28" fmla="*/ 1382751 w 1694985"/>
                  <a:gd name="connsiteY28" fmla="*/ 1844248 h 1944609"/>
                  <a:gd name="connsiteX29" fmla="*/ 1345580 w 1694985"/>
                  <a:gd name="connsiteY29" fmla="*/ 1896287 h 1944609"/>
                  <a:gd name="connsiteX30" fmla="*/ 1274956 w 1694985"/>
                  <a:gd name="connsiteY30" fmla="*/ 1907439 h 1944609"/>
                  <a:gd name="connsiteX31" fmla="*/ 1226053 w 1694985"/>
                  <a:gd name="connsiteY31" fmla="*/ 1806933 h 1944609"/>
                  <a:gd name="connsiteX32" fmla="*/ 1208049 w 1694985"/>
                  <a:gd name="connsiteY32" fmla="*/ 1676980 h 1944609"/>
                  <a:gd name="connsiteX33" fmla="*/ 1081668 w 1694985"/>
                  <a:gd name="connsiteY33" fmla="*/ 1472541 h 1944609"/>
                  <a:gd name="connsiteX34" fmla="*/ 932985 w 1694985"/>
                  <a:gd name="connsiteY34" fmla="*/ 1316424 h 1944609"/>
                  <a:gd name="connsiteX35" fmla="*/ 765717 w 1694985"/>
                  <a:gd name="connsiteY35" fmla="*/ 1175175 h 1944609"/>
                  <a:gd name="connsiteX36" fmla="*/ 620751 w 1694985"/>
                  <a:gd name="connsiteY36" fmla="*/ 1000473 h 1944609"/>
                  <a:gd name="connsiteX37" fmla="*/ 550127 w 1694985"/>
                  <a:gd name="connsiteY37" fmla="*/ 881526 h 1944609"/>
                  <a:gd name="connsiteX38" fmla="*/ 535258 w 1694985"/>
                  <a:gd name="connsiteY38" fmla="*/ 725409 h 1944609"/>
                  <a:gd name="connsiteX39" fmla="*/ 431180 w 1694985"/>
                  <a:gd name="connsiteY39" fmla="*/ 576726 h 1944609"/>
                  <a:gd name="connsiteX40" fmla="*/ 330819 w 1694985"/>
                  <a:gd name="connsiteY40" fmla="*/ 532122 h 1944609"/>
                  <a:gd name="connsiteX41" fmla="*/ 230458 w 1694985"/>
                  <a:gd name="connsiteY41" fmla="*/ 502385 h 1944609"/>
                  <a:gd name="connsiteX42" fmla="*/ 118946 w 1694985"/>
                  <a:gd name="connsiteY42" fmla="*/ 461497 h 1944609"/>
                  <a:gd name="connsiteX43" fmla="*/ 29736 w 1694985"/>
                  <a:gd name="connsiteY43" fmla="*/ 450346 h 1944609"/>
                  <a:gd name="connsiteX44" fmla="*/ 3137 w 1694985"/>
                  <a:gd name="connsiteY44" fmla="*/ 353702 h 1944609"/>
                  <a:gd name="connsiteX45" fmla="*/ 14868 w 1694985"/>
                  <a:gd name="connsiteY45" fmla="*/ 227322 h 1944609"/>
                  <a:gd name="connsiteX46" fmla="*/ 40888 w 1694985"/>
                  <a:gd name="connsiteY46" fmla="*/ 130678 h 1944609"/>
                  <a:gd name="connsiteX47" fmla="*/ 0 w 1694985"/>
                  <a:gd name="connsiteY47" fmla="*/ 82356 h 1944609"/>
                  <a:gd name="connsiteX0" fmla="*/ 0 w 1694985"/>
                  <a:gd name="connsiteY0" fmla="*/ 82356 h 1944609"/>
                  <a:gd name="connsiteX1" fmla="*/ 56337 w 1694985"/>
                  <a:gd name="connsiteY1" fmla="*/ 33307 h 1944609"/>
                  <a:gd name="connsiteX2" fmla="*/ 123390 w 1694985"/>
                  <a:gd name="connsiteY2" fmla="*/ 13183 h 1944609"/>
                  <a:gd name="connsiteX3" fmla="*/ 163551 w 1694985"/>
                  <a:gd name="connsiteY3" fmla="*/ 0 h 1944609"/>
                  <a:gd name="connsiteX4" fmla="*/ 286214 w 1694985"/>
                  <a:gd name="connsiteY4" fmla="*/ 22883 h 1944609"/>
                  <a:gd name="connsiteX5" fmla="*/ 275063 w 1694985"/>
                  <a:gd name="connsiteY5" fmla="*/ 216170 h 1944609"/>
                  <a:gd name="connsiteX6" fmla="*/ 323240 w 1694985"/>
                  <a:gd name="connsiteY6" fmla="*/ 238908 h 1944609"/>
                  <a:gd name="connsiteX7" fmla="*/ 356839 w 1694985"/>
                  <a:gd name="connsiteY7" fmla="*/ 242190 h 1944609"/>
                  <a:gd name="connsiteX8" fmla="*/ 422875 w 1694985"/>
                  <a:gd name="connsiteY8" fmla="*/ 294374 h 1944609"/>
                  <a:gd name="connsiteX9" fmla="*/ 455893 w 1694985"/>
                  <a:gd name="connsiteY9" fmla="*/ 346268 h 1944609"/>
                  <a:gd name="connsiteX10" fmla="*/ 512956 w 1694985"/>
                  <a:gd name="connsiteY10" fmla="*/ 372287 h 1944609"/>
                  <a:gd name="connsiteX11" fmla="*/ 512956 w 1694985"/>
                  <a:gd name="connsiteY11" fmla="*/ 372287 h 1944609"/>
                  <a:gd name="connsiteX12" fmla="*/ 557561 w 1694985"/>
                  <a:gd name="connsiteY12" fmla="*/ 409458 h 1944609"/>
                  <a:gd name="connsiteX13" fmla="*/ 672790 w 1694985"/>
                  <a:gd name="connsiteY13" fmla="*/ 483800 h 1944609"/>
                  <a:gd name="connsiteX14" fmla="*/ 739697 w 1694985"/>
                  <a:gd name="connsiteY14" fmla="*/ 584161 h 1944609"/>
                  <a:gd name="connsiteX15" fmla="*/ 802888 w 1694985"/>
                  <a:gd name="connsiteY15" fmla="*/ 736561 h 1944609"/>
                  <a:gd name="connsiteX16" fmla="*/ 816304 w 1694985"/>
                  <a:gd name="connsiteY16" fmla="*/ 770159 h 1944609"/>
                  <a:gd name="connsiteX17" fmla="*/ 825190 w 1694985"/>
                  <a:gd name="connsiteY17" fmla="*/ 792317 h 1944609"/>
                  <a:gd name="connsiteX18" fmla="*/ 846331 w 1694985"/>
                  <a:gd name="connsiteY18" fmla="*/ 829487 h 1944609"/>
                  <a:gd name="connsiteX19" fmla="*/ 898515 w 1694985"/>
                  <a:gd name="connsiteY19" fmla="*/ 944863 h 1944609"/>
                  <a:gd name="connsiteX20" fmla="*/ 955288 w 1694985"/>
                  <a:gd name="connsiteY20" fmla="*/ 1082248 h 1944609"/>
                  <a:gd name="connsiteX21" fmla="*/ 1103971 w 1694985"/>
                  <a:gd name="connsiteY21" fmla="*/ 1260668 h 1944609"/>
                  <a:gd name="connsiteX22" fmla="*/ 1315844 w 1694985"/>
                  <a:gd name="connsiteY22" fmla="*/ 1491126 h 1944609"/>
                  <a:gd name="connsiteX23" fmla="*/ 1531434 w 1694985"/>
                  <a:gd name="connsiteY23" fmla="*/ 1736453 h 1944609"/>
                  <a:gd name="connsiteX24" fmla="*/ 1694985 w 1694985"/>
                  <a:gd name="connsiteY24" fmla="*/ 1911156 h 1944609"/>
                  <a:gd name="connsiteX25" fmla="*/ 1657814 w 1694985"/>
                  <a:gd name="connsiteY25" fmla="*/ 1944609 h 1944609"/>
                  <a:gd name="connsiteX26" fmla="*/ 1613210 w 1694985"/>
                  <a:gd name="connsiteY26" fmla="*/ 1896287 h 1944609"/>
                  <a:gd name="connsiteX27" fmla="*/ 1505414 w 1694985"/>
                  <a:gd name="connsiteY27" fmla="*/ 1859117 h 1944609"/>
                  <a:gd name="connsiteX28" fmla="*/ 1382751 w 1694985"/>
                  <a:gd name="connsiteY28" fmla="*/ 1844248 h 1944609"/>
                  <a:gd name="connsiteX29" fmla="*/ 1345580 w 1694985"/>
                  <a:gd name="connsiteY29" fmla="*/ 1896287 h 1944609"/>
                  <a:gd name="connsiteX30" fmla="*/ 1274956 w 1694985"/>
                  <a:gd name="connsiteY30" fmla="*/ 1907439 h 1944609"/>
                  <a:gd name="connsiteX31" fmla="*/ 1226053 w 1694985"/>
                  <a:gd name="connsiteY31" fmla="*/ 1806933 h 1944609"/>
                  <a:gd name="connsiteX32" fmla="*/ 1208049 w 1694985"/>
                  <a:gd name="connsiteY32" fmla="*/ 1676980 h 1944609"/>
                  <a:gd name="connsiteX33" fmla="*/ 1081668 w 1694985"/>
                  <a:gd name="connsiteY33" fmla="*/ 1472541 h 1944609"/>
                  <a:gd name="connsiteX34" fmla="*/ 932985 w 1694985"/>
                  <a:gd name="connsiteY34" fmla="*/ 1316424 h 1944609"/>
                  <a:gd name="connsiteX35" fmla="*/ 765717 w 1694985"/>
                  <a:gd name="connsiteY35" fmla="*/ 1175175 h 1944609"/>
                  <a:gd name="connsiteX36" fmla="*/ 620751 w 1694985"/>
                  <a:gd name="connsiteY36" fmla="*/ 1000473 h 1944609"/>
                  <a:gd name="connsiteX37" fmla="*/ 550127 w 1694985"/>
                  <a:gd name="connsiteY37" fmla="*/ 881526 h 1944609"/>
                  <a:gd name="connsiteX38" fmla="*/ 535258 w 1694985"/>
                  <a:gd name="connsiteY38" fmla="*/ 725409 h 1944609"/>
                  <a:gd name="connsiteX39" fmla="*/ 431180 w 1694985"/>
                  <a:gd name="connsiteY39" fmla="*/ 576726 h 1944609"/>
                  <a:gd name="connsiteX40" fmla="*/ 330819 w 1694985"/>
                  <a:gd name="connsiteY40" fmla="*/ 532122 h 1944609"/>
                  <a:gd name="connsiteX41" fmla="*/ 230458 w 1694985"/>
                  <a:gd name="connsiteY41" fmla="*/ 502385 h 1944609"/>
                  <a:gd name="connsiteX42" fmla="*/ 118946 w 1694985"/>
                  <a:gd name="connsiteY42" fmla="*/ 461497 h 1944609"/>
                  <a:gd name="connsiteX43" fmla="*/ 44024 w 1694985"/>
                  <a:gd name="connsiteY43" fmla="*/ 446774 h 1944609"/>
                  <a:gd name="connsiteX44" fmla="*/ 3137 w 1694985"/>
                  <a:gd name="connsiteY44" fmla="*/ 353702 h 1944609"/>
                  <a:gd name="connsiteX45" fmla="*/ 14868 w 1694985"/>
                  <a:gd name="connsiteY45" fmla="*/ 227322 h 1944609"/>
                  <a:gd name="connsiteX46" fmla="*/ 40888 w 1694985"/>
                  <a:gd name="connsiteY46" fmla="*/ 130678 h 1944609"/>
                  <a:gd name="connsiteX47" fmla="*/ 0 w 1694985"/>
                  <a:gd name="connsiteY47" fmla="*/ 82356 h 1944609"/>
                  <a:gd name="connsiteX0" fmla="*/ 0 w 1694985"/>
                  <a:gd name="connsiteY0" fmla="*/ 82356 h 1944609"/>
                  <a:gd name="connsiteX1" fmla="*/ 56337 w 1694985"/>
                  <a:gd name="connsiteY1" fmla="*/ 33307 h 1944609"/>
                  <a:gd name="connsiteX2" fmla="*/ 123390 w 1694985"/>
                  <a:gd name="connsiteY2" fmla="*/ 13183 h 1944609"/>
                  <a:gd name="connsiteX3" fmla="*/ 163551 w 1694985"/>
                  <a:gd name="connsiteY3" fmla="*/ 0 h 1944609"/>
                  <a:gd name="connsiteX4" fmla="*/ 286214 w 1694985"/>
                  <a:gd name="connsiteY4" fmla="*/ 22883 h 1944609"/>
                  <a:gd name="connsiteX5" fmla="*/ 275063 w 1694985"/>
                  <a:gd name="connsiteY5" fmla="*/ 216170 h 1944609"/>
                  <a:gd name="connsiteX6" fmla="*/ 323240 w 1694985"/>
                  <a:gd name="connsiteY6" fmla="*/ 238908 h 1944609"/>
                  <a:gd name="connsiteX7" fmla="*/ 356839 w 1694985"/>
                  <a:gd name="connsiteY7" fmla="*/ 242190 h 1944609"/>
                  <a:gd name="connsiteX8" fmla="*/ 422875 w 1694985"/>
                  <a:gd name="connsiteY8" fmla="*/ 294374 h 1944609"/>
                  <a:gd name="connsiteX9" fmla="*/ 455893 w 1694985"/>
                  <a:gd name="connsiteY9" fmla="*/ 346268 h 1944609"/>
                  <a:gd name="connsiteX10" fmla="*/ 512956 w 1694985"/>
                  <a:gd name="connsiteY10" fmla="*/ 372287 h 1944609"/>
                  <a:gd name="connsiteX11" fmla="*/ 512956 w 1694985"/>
                  <a:gd name="connsiteY11" fmla="*/ 372287 h 1944609"/>
                  <a:gd name="connsiteX12" fmla="*/ 557561 w 1694985"/>
                  <a:gd name="connsiteY12" fmla="*/ 409458 h 1944609"/>
                  <a:gd name="connsiteX13" fmla="*/ 672790 w 1694985"/>
                  <a:gd name="connsiteY13" fmla="*/ 483800 h 1944609"/>
                  <a:gd name="connsiteX14" fmla="*/ 739697 w 1694985"/>
                  <a:gd name="connsiteY14" fmla="*/ 584161 h 1944609"/>
                  <a:gd name="connsiteX15" fmla="*/ 802888 w 1694985"/>
                  <a:gd name="connsiteY15" fmla="*/ 736561 h 1944609"/>
                  <a:gd name="connsiteX16" fmla="*/ 816304 w 1694985"/>
                  <a:gd name="connsiteY16" fmla="*/ 770159 h 1944609"/>
                  <a:gd name="connsiteX17" fmla="*/ 825190 w 1694985"/>
                  <a:gd name="connsiteY17" fmla="*/ 792317 h 1944609"/>
                  <a:gd name="connsiteX18" fmla="*/ 846331 w 1694985"/>
                  <a:gd name="connsiteY18" fmla="*/ 829487 h 1944609"/>
                  <a:gd name="connsiteX19" fmla="*/ 898515 w 1694985"/>
                  <a:gd name="connsiteY19" fmla="*/ 944863 h 1944609"/>
                  <a:gd name="connsiteX20" fmla="*/ 955288 w 1694985"/>
                  <a:gd name="connsiteY20" fmla="*/ 1082248 h 1944609"/>
                  <a:gd name="connsiteX21" fmla="*/ 1103971 w 1694985"/>
                  <a:gd name="connsiteY21" fmla="*/ 1260668 h 1944609"/>
                  <a:gd name="connsiteX22" fmla="*/ 1315844 w 1694985"/>
                  <a:gd name="connsiteY22" fmla="*/ 1491126 h 1944609"/>
                  <a:gd name="connsiteX23" fmla="*/ 1531434 w 1694985"/>
                  <a:gd name="connsiteY23" fmla="*/ 1736453 h 1944609"/>
                  <a:gd name="connsiteX24" fmla="*/ 1694985 w 1694985"/>
                  <a:gd name="connsiteY24" fmla="*/ 1911156 h 1944609"/>
                  <a:gd name="connsiteX25" fmla="*/ 1657814 w 1694985"/>
                  <a:gd name="connsiteY25" fmla="*/ 1944609 h 1944609"/>
                  <a:gd name="connsiteX26" fmla="*/ 1613210 w 1694985"/>
                  <a:gd name="connsiteY26" fmla="*/ 1896287 h 1944609"/>
                  <a:gd name="connsiteX27" fmla="*/ 1505414 w 1694985"/>
                  <a:gd name="connsiteY27" fmla="*/ 1859117 h 1944609"/>
                  <a:gd name="connsiteX28" fmla="*/ 1382751 w 1694985"/>
                  <a:gd name="connsiteY28" fmla="*/ 1844248 h 1944609"/>
                  <a:gd name="connsiteX29" fmla="*/ 1351930 w 1694985"/>
                  <a:gd name="connsiteY29" fmla="*/ 1928037 h 1944609"/>
                  <a:gd name="connsiteX30" fmla="*/ 1274956 w 1694985"/>
                  <a:gd name="connsiteY30" fmla="*/ 1907439 h 1944609"/>
                  <a:gd name="connsiteX31" fmla="*/ 1226053 w 1694985"/>
                  <a:gd name="connsiteY31" fmla="*/ 1806933 h 1944609"/>
                  <a:gd name="connsiteX32" fmla="*/ 1208049 w 1694985"/>
                  <a:gd name="connsiteY32" fmla="*/ 1676980 h 1944609"/>
                  <a:gd name="connsiteX33" fmla="*/ 1081668 w 1694985"/>
                  <a:gd name="connsiteY33" fmla="*/ 1472541 h 1944609"/>
                  <a:gd name="connsiteX34" fmla="*/ 932985 w 1694985"/>
                  <a:gd name="connsiteY34" fmla="*/ 1316424 h 1944609"/>
                  <a:gd name="connsiteX35" fmla="*/ 765717 w 1694985"/>
                  <a:gd name="connsiteY35" fmla="*/ 1175175 h 1944609"/>
                  <a:gd name="connsiteX36" fmla="*/ 620751 w 1694985"/>
                  <a:gd name="connsiteY36" fmla="*/ 1000473 h 1944609"/>
                  <a:gd name="connsiteX37" fmla="*/ 550127 w 1694985"/>
                  <a:gd name="connsiteY37" fmla="*/ 881526 h 1944609"/>
                  <a:gd name="connsiteX38" fmla="*/ 535258 w 1694985"/>
                  <a:gd name="connsiteY38" fmla="*/ 725409 h 1944609"/>
                  <a:gd name="connsiteX39" fmla="*/ 431180 w 1694985"/>
                  <a:gd name="connsiteY39" fmla="*/ 576726 h 1944609"/>
                  <a:gd name="connsiteX40" fmla="*/ 330819 w 1694985"/>
                  <a:gd name="connsiteY40" fmla="*/ 532122 h 1944609"/>
                  <a:gd name="connsiteX41" fmla="*/ 230458 w 1694985"/>
                  <a:gd name="connsiteY41" fmla="*/ 502385 h 1944609"/>
                  <a:gd name="connsiteX42" fmla="*/ 118946 w 1694985"/>
                  <a:gd name="connsiteY42" fmla="*/ 461497 h 1944609"/>
                  <a:gd name="connsiteX43" fmla="*/ 44024 w 1694985"/>
                  <a:gd name="connsiteY43" fmla="*/ 446774 h 1944609"/>
                  <a:gd name="connsiteX44" fmla="*/ 3137 w 1694985"/>
                  <a:gd name="connsiteY44" fmla="*/ 353702 h 1944609"/>
                  <a:gd name="connsiteX45" fmla="*/ 14868 w 1694985"/>
                  <a:gd name="connsiteY45" fmla="*/ 227322 h 1944609"/>
                  <a:gd name="connsiteX46" fmla="*/ 40888 w 1694985"/>
                  <a:gd name="connsiteY46" fmla="*/ 130678 h 1944609"/>
                  <a:gd name="connsiteX47" fmla="*/ 0 w 1694985"/>
                  <a:gd name="connsiteY47" fmla="*/ 82356 h 1944609"/>
                  <a:gd name="connsiteX0" fmla="*/ 0 w 1694985"/>
                  <a:gd name="connsiteY0" fmla="*/ 82356 h 1944609"/>
                  <a:gd name="connsiteX1" fmla="*/ 56337 w 1694985"/>
                  <a:gd name="connsiteY1" fmla="*/ 33307 h 1944609"/>
                  <a:gd name="connsiteX2" fmla="*/ 123390 w 1694985"/>
                  <a:gd name="connsiteY2" fmla="*/ 13183 h 1944609"/>
                  <a:gd name="connsiteX3" fmla="*/ 163551 w 1694985"/>
                  <a:gd name="connsiteY3" fmla="*/ 0 h 1944609"/>
                  <a:gd name="connsiteX4" fmla="*/ 286214 w 1694985"/>
                  <a:gd name="connsiteY4" fmla="*/ 22883 h 1944609"/>
                  <a:gd name="connsiteX5" fmla="*/ 275063 w 1694985"/>
                  <a:gd name="connsiteY5" fmla="*/ 216170 h 1944609"/>
                  <a:gd name="connsiteX6" fmla="*/ 323240 w 1694985"/>
                  <a:gd name="connsiteY6" fmla="*/ 238908 h 1944609"/>
                  <a:gd name="connsiteX7" fmla="*/ 356839 w 1694985"/>
                  <a:gd name="connsiteY7" fmla="*/ 242190 h 1944609"/>
                  <a:gd name="connsiteX8" fmla="*/ 422875 w 1694985"/>
                  <a:gd name="connsiteY8" fmla="*/ 294374 h 1944609"/>
                  <a:gd name="connsiteX9" fmla="*/ 455893 w 1694985"/>
                  <a:gd name="connsiteY9" fmla="*/ 346268 h 1944609"/>
                  <a:gd name="connsiteX10" fmla="*/ 512956 w 1694985"/>
                  <a:gd name="connsiteY10" fmla="*/ 372287 h 1944609"/>
                  <a:gd name="connsiteX11" fmla="*/ 512956 w 1694985"/>
                  <a:gd name="connsiteY11" fmla="*/ 372287 h 1944609"/>
                  <a:gd name="connsiteX12" fmla="*/ 557561 w 1694985"/>
                  <a:gd name="connsiteY12" fmla="*/ 409458 h 1944609"/>
                  <a:gd name="connsiteX13" fmla="*/ 672790 w 1694985"/>
                  <a:gd name="connsiteY13" fmla="*/ 483800 h 1944609"/>
                  <a:gd name="connsiteX14" fmla="*/ 739697 w 1694985"/>
                  <a:gd name="connsiteY14" fmla="*/ 584161 h 1944609"/>
                  <a:gd name="connsiteX15" fmla="*/ 802888 w 1694985"/>
                  <a:gd name="connsiteY15" fmla="*/ 736561 h 1944609"/>
                  <a:gd name="connsiteX16" fmla="*/ 816304 w 1694985"/>
                  <a:gd name="connsiteY16" fmla="*/ 770159 h 1944609"/>
                  <a:gd name="connsiteX17" fmla="*/ 825190 w 1694985"/>
                  <a:gd name="connsiteY17" fmla="*/ 792317 h 1944609"/>
                  <a:gd name="connsiteX18" fmla="*/ 846331 w 1694985"/>
                  <a:gd name="connsiteY18" fmla="*/ 829487 h 1944609"/>
                  <a:gd name="connsiteX19" fmla="*/ 898515 w 1694985"/>
                  <a:gd name="connsiteY19" fmla="*/ 944863 h 1944609"/>
                  <a:gd name="connsiteX20" fmla="*/ 955288 w 1694985"/>
                  <a:gd name="connsiteY20" fmla="*/ 1082248 h 1944609"/>
                  <a:gd name="connsiteX21" fmla="*/ 1103971 w 1694985"/>
                  <a:gd name="connsiteY21" fmla="*/ 1260668 h 1944609"/>
                  <a:gd name="connsiteX22" fmla="*/ 1315844 w 1694985"/>
                  <a:gd name="connsiteY22" fmla="*/ 1491126 h 1944609"/>
                  <a:gd name="connsiteX23" fmla="*/ 1531434 w 1694985"/>
                  <a:gd name="connsiteY23" fmla="*/ 1736453 h 1944609"/>
                  <a:gd name="connsiteX24" fmla="*/ 1694985 w 1694985"/>
                  <a:gd name="connsiteY24" fmla="*/ 1911156 h 1944609"/>
                  <a:gd name="connsiteX25" fmla="*/ 1657814 w 1694985"/>
                  <a:gd name="connsiteY25" fmla="*/ 1944609 h 1944609"/>
                  <a:gd name="connsiteX26" fmla="*/ 1613210 w 1694985"/>
                  <a:gd name="connsiteY26" fmla="*/ 1896287 h 1944609"/>
                  <a:gd name="connsiteX27" fmla="*/ 1505414 w 1694985"/>
                  <a:gd name="connsiteY27" fmla="*/ 1859117 h 1944609"/>
                  <a:gd name="connsiteX28" fmla="*/ 1382751 w 1694985"/>
                  <a:gd name="connsiteY28" fmla="*/ 1844248 h 1944609"/>
                  <a:gd name="connsiteX29" fmla="*/ 1351930 w 1694985"/>
                  <a:gd name="connsiteY29" fmla="*/ 1928037 h 1944609"/>
                  <a:gd name="connsiteX30" fmla="*/ 1262256 w 1694985"/>
                  <a:gd name="connsiteY30" fmla="*/ 1923314 h 1944609"/>
                  <a:gd name="connsiteX31" fmla="*/ 1226053 w 1694985"/>
                  <a:gd name="connsiteY31" fmla="*/ 1806933 h 1944609"/>
                  <a:gd name="connsiteX32" fmla="*/ 1208049 w 1694985"/>
                  <a:gd name="connsiteY32" fmla="*/ 1676980 h 1944609"/>
                  <a:gd name="connsiteX33" fmla="*/ 1081668 w 1694985"/>
                  <a:gd name="connsiteY33" fmla="*/ 1472541 h 1944609"/>
                  <a:gd name="connsiteX34" fmla="*/ 932985 w 1694985"/>
                  <a:gd name="connsiteY34" fmla="*/ 1316424 h 1944609"/>
                  <a:gd name="connsiteX35" fmla="*/ 765717 w 1694985"/>
                  <a:gd name="connsiteY35" fmla="*/ 1175175 h 1944609"/>
                  <a:gd name="connsiteX36" fmla="*/ 620751 w 1694985"/>
                  <a:gd name="connsiteY36" fmla="*/ 1000473 h 1944609"/>
                  <a:gd name="connsiteX37" fmla="*/ 550127 w 1694985"/>
                  <a:gd name="connsiteY37" fmla="*/ 881526 h 1944609"/>
                  <a:gd name="connsiteX38" fmla="*/ 535258 w 1694985"/>
                  <a:gd name="connsiteY38" fmla="*/ 725409 h 1944609"/>
                  <a:gd name="connsiteX39" fmla="*/ 431180 w 1694985"/>
                  <a:gd name="connsiteY39" fmla="*/ 576726 h 1944609"/>
                  <a:gd name="connsiteX40" fmla="*/ 330819 w 1694985"/>
                  <a:gd name="connsiteY40" fmla="*/ 532122 h 1944609"/>
                  <a:gd name="connsiteX41" fmla="*/ 230458 w 1694985"/>
                  <a:gd name="connsiteY41" fmla="*/ 502385 h 1944609"/>
                  <a:gd name="connsiteX42" fmla="*/ 118946 w 1694985"/>
                  <a:gd name="connsiteY42" fmla="*/ 461497 h 1944609"/>
                  <a:gd name="connsiteX43" fmla="*/ 44024 w 1694985"/>
                  <a:gd name="connsiteY43" fmla="*/ 446774 h 1944609"/>
                  <a:gd name="connsiteX44" fmla="*/ 3137 w 1694985"/>
                  <a:gd name="connsiteY44" fmla="*/ 353702 h 1944609"/>
                  <a:gd name="connsiteX45" fmla="*/ 14868 w 1694985"/>
                  <a:gd name="connsiteY45" fmla="*/ 227322 h 1944609"/>
                  <a:gd name="connsiteX46" fmla="*/ 40888 w 1694985"/>
                  <a:gd name="connsiteY46" fmla="*/ 130678 h 1944609"/>
                  <a:gd name="connsiteX47" fmla="*/ 0 w 1694985"/>
                  <a:gd name="connsiteY47" fmla="*/ 82356 h 1944609"/>
                  <a:gd name="connsiteX0" fmla="*/ 0 w 1694985"/>
                  <a:gd name="connsiteY0" fmla="*/ 82356 h 2126471"/>
                  <a:gd name="connsiteX1" fmla="*/ 56337 w 1694985"/>
                  <a:gd name="connsiteY1" fmla="*/ 33307 h 2126471"/>
                  <a:gd name="connsiteX2" fmla="*/ 123390 w 1694985"/>
                  <a:gd name="connsiteY2" fmla="*/ 13183 h 2126471"/>
                  <a:gd name="connsiteX3" fmla="*/ 163551 w 1694985"/>
                  <a:gd name="connsiteY3" fmla="*/ 0 h 2126471"/>
                  <a:gd name="connsiteX4" fmla="*/ 286214 w 1694985"/>
                  <a:gd name="connsiteY4" fmla="*/ 22883 h 2126471"/>
                  <a:gd name="connsiteX5" fmla="*/ 275063 w 1694985"/>
                  <a:gd name="connsiteY5" fmla="*/ 216170 h 2126471"/>
                  <a:gd name="connsiteX6" fmla="*/ 323240 w 1694985"/>
                  <a:gd name="connsiteY6" fmla="*/ 238908 h 2126471"/>
                  <a:gd name="connsiteX7" fmla="*/ 356839 w 1694985"/>
                  <a:gd name="connsiteY7" fmla="*/ 242190 h 2126471"/>
                  <a:gd name="connsiteX8" fmla="*/ 422875 w 1694985"/>
                  <a:gd name="connsiteY8" fmla="*/ 294374 h 2126471"/>
                  <a:gd name="connsiteX9" fmla="*/ 455893 w 1694985"/>
                  <a:gd name="connsiteY9" fmla="*/ 346268 h 2126471"/>
                  <a:gd name="connsiteX10" fmla="*/ 512956 w 1694985"/>
                  <a:gd name="connsiteY10" fmla="*/ 372287 h 2126471"/>
                  <a:gd name="connsiteX11" fmla="*/ 512956 w 1694985"/>
                  <a:gd name="connsiteY11" fmla="*/ 372287 h 2126471"/>
                  <a:gd name="connsiteX12" fmla="*/ 557561 w 1694985"/>
                  <a:gd name="connsiteY12" fmla="*/ 409458 h 2126471"/>
                  <a:gd name="connsiteX13" fmla="*/ 672790 w 1694985"/>
                  <a:gd name="connsiteY13" fmla="*/ 483800 h 2126471"/>
                  <a:gd name="connsiteX14" fmla="*/ 739697 w 1694985"/>
                  <a:gd name="connsiteY14" fmla="*/ 584161 h 2126471"/>
                  <a:gd name="connsiteX15" fmla="*/ 802888 w 1694985"/>
                  <a:gd name="connsiteY15" fmla="*/ 736561 h 2126471"/>
                  <a:gd name="connsiteX16" fmla="*/ 816304 w 1694985"/>
                  <a:gd name="connsiteY16" fmla="*/ 770159 h 2126471"/>
                  <a:gd name="connsiteX17" fmla="*/ 825190 w 1694985"/>
                  <a:gd name="connsiteY17" fmla="*/ 792317 h 2126471"/>
                  <a:gd name="connsiteX18" fmla="*/ 846331 w 1694985"/>
                  <a:gd name="connsiteY18" fmla="*/ 829487 h 2126471"/>
                  <a:gd name="connsiteX19" fmla="*/ 898515 w 1694985"/>
                  <a:gd name="connsiteY19" fmla="*/ 944863 h 2126471"/>
                  <a:gd name="connsiteX20" fmla="*/ 955288 w 1694985"/>
                  <a:gd name="connsiteY20" fmla="*/ 1082248 h 2126471"/>
                  <a:gd name="connsiteX21" fmla="*/ 1103971 w 1694985"/>
                  <a:gd name="connsiteY21" fmla="*/ 1260668 h 2126471"/>
                  <a:gd name="connsiteX22" fmla="*/ 1315844 w 1694985"/>
                  <a:gd name="connsiteY22" fmla="*/ 1491126 h 2126471"/>
                  <a:gd name="connsiteX23" fmla="*/ 1531434 w 1694985"/>
                  <a:gd name="connsiteY23" fmla="*/ 1736453 h 2126471"/>
                  <a:gd name="connsiteX24" fmla="*/ 1694985 w 1694985"/>
                  <a:gd name="connsiteY24" fmla="*/ 1911156 h 2126471"/>
                  <a:gd name="connsiteX25" fmla="*/ 1657814 w 1694985"/>
                  <a:gd name="connsiteY25" fmla="*/ 1944609 h 2126471"/>
                  <a:gd name="connsiteX26" fmla="*/ 1613210 w 1694985"/>
                  <a:gd name="connsiteY26" fmla="*/ 1896287 h 2126471"/>
                  <a:gd name="connsiteX27" fmla="*/ 1505414 w 1694985"/>
                  <a:gd name="connsiteY27" fmla="*/ 1859117 h 2126471"/>
                  <a:gd name="connsiteX28" fmla="*/ 1394040 w 1694985"/>
                  <a:gd name="connsiteY28" fmla="*/ 2126471 h 2126471"/>
                  <a:gd name="connsiteX29" fmla="*/ 1351930 w 1694985"/>
                  <a:gd name="connsiteY29" fmla="*/ 1928037 h 2126471"/>
                  <a:gd name="connsiteX30" fmla="*/ 1262256 w 1694985"/>
                  <a:gd name="connsiteY30" fmla="*/ 1923314 h 2126471"/>
                  <a:gd name="connsiteX31" fmla="*/ 1226053 w 1694985"/>
                  <a:gd name="connsiteY31" fmla="*/ 1806933 h 2126471"/>
                  <a:gd name="connsiteX32" fmla="*/ 1208049 w 1694985"/>
                  <a:gd name="connsiteY32" fmla="*/ 1676980 h 2126471"/>
                  <a:gd name="connsiteX33" fmla="*/ 1081668 w 1694985"/>
                  <a:gd name="connsiteY33" fmla="*/ 1472541 h 2126471"/>
                  <a:gd name="connsiteX34" fmla="*/ 932985 w 1694985"/>
                  <a:gd name="connsiteY34" fmla="*/ 1316424 h 2126471"/>
                  <a:gd name="connsiteX35" fmla="*/ 765717 w 1694985"/>
                  <a:gd name="connsiteY35" fmla="*/ 1175175 h 2126471"/>
                  <a:gd name="connsiteX36" fmla="*/ 620751 w 1694985"/>
                  <a:gd name="connsiteY36" fmla="*/ 1000473 h 2126471"/>
                  <a:gd name="connsiteX37" fmla="*/ 550127 w 1694985"/>
                  <a:gd name="connsiteY37" fmla="*/ 881526 h 2126471"/>
                  <a:gd name="connsiteX38" fmla="*/ 535258 w 1694985"/>
                  <a:gd name="connsiteY38" fmla="*/ 725409 h 2126471"/>
                  <a:gd name="connsiteX39" fmla="*/ 431180 w 1694985"/>
                  <a:gd name="connsiteY39" fmla="*/ 576726 h 2126471"/>
                  <a:gd name="connsiteX40" fmla="*/ 330819 w 1694985"/>
                  <a:gd name="connsiteY40" fmla="*/ 532122 h 2126471"/>
                  <a:gd name="connsiteX41" fmla="*/ 230458 w 1694985"/>
                  <a:gd name="connsiteY41" fmla="*/ 502385 h 2126471"/>
                  <a:gd name="connsiteX42" fmla="*/ 118946 w 1694985"/>
                  <a:gd name="connsiteY42" fmla="*/ 461497 h 2126471"/>
                  <a:gd name="connsiteX43" fmla="*/ 44024 w 1694985"/>
                  <a:gd name="connsiteY43" fmla="*/ 446774 h 2126471"/>
                  <a:gd name="connsiteX44" fmla="*/ 3137 w 1694985"/>
                  <a:gd name="connsiteY44" fmla="*/ 353702 h 2126471"/>
                  <a:gd name="connsiteX45" fmla="*/ 14868 w 1694985"/>
                  <a:gd name="connsiteY45" fmla="*/ 227322 h 2126471"/>
                  <a:gd name="connsiteX46" fmla="*/ 40888 w 1694985"/>
                  <a:gd name="connsiteY46" fmla="*/ 130678 h 2126471"/>
                  <a:gd name="connsiteX47" fmla="*/ 0 w 1694985"/>
                  <a:gd name="connsiteY47" fmla="*/ 82356 h 2126471"/>
                  <a:gd name="connsiteX0" fmla="*/ 0 w 1694985"/>
                  <a:gd name="connsiteY0" fmla="*/ 82356 h 2271162"/>
                  <a:gd name="connsiteX1" fmla="*/ 56337 w 1694985"/>
                  <a:gd name="connsiteY1" fmla="*/ 33307 h 2271162"/>
                  <a:gd name="connsiteX2" fmla="*/ 123390 w 1694985"/>
                  <a:gd name="connsiteY2" fmla="*/ 13183 h 2271162"/>
                  <a:gd name="connsiteX3" fmla="*/ 163551 w 1694985"/>
                  <a:gd name="connsiteY3" fmla="*/ 0 h 2271162"/>
                  <a:gd name="connsiteX4" fmla="*/ 286214 w 1694985"/>
                  <a:gd name="connsiteY4" fmla="*/ 22883 h 2271162"/>
                  <a:gd name="connsiteX5" fmla="*/ 275063 w 1694985"/>
                  <a:gd name="connsiteY5" fmla="*/ 216170 h 2271162"/>
                  <a:gd name="connsiteX6" fmla="*/ 323240 w 1694985"/>
                  <a:gd name="connsiteY6" fmla="*/ 238908 h 2271162"/>
                  <a:gd name="connsiteX7" fmla="*/ 356839 w 1694985"/>
                  <a:gd name="connsiteY7" fmla="*/ 242190 h 2271162"/>
                  <a:gd name="connsiteX8" fmla="*/ 422875 w 1694985"/>
                  <a:gd name="connsiteY8" fmla="*/ 294374 h 2271162"/>
                  <a:gd name="connsiteX9" fmla="*/ 455893 w 1694985"/>
                  <a:gd name="connsiteY9" fmla="*/ 346268 h 2271162"/>
                  <a:gd name="connsiteX10" fmla="*/ 512956 w 1694985"/>
                  <a:gd name="connsiteY10" fmla="*/ 372287 h 2271162"/>
                  <a:gd name="connsiteX11" fmla="*/ 512956 w 1694985"/>
                  <a:gd name="connsiteY11" fmla="*/ 372287 h 2271162"/>
                  <a:gd name="connsiteX12" fmla="*/ 557561 w 1694985"/>
                  <a:gd name="connsiteY12" fmla="*/ 409458 h 2271162"/>
                  <a:gd name="connsiteX13" fmla="*/ 672790 w 1694985"/>
                  <a:gd name="connsiteY13" fmla="*/ 483800 h 2271162"/>
                  <a:gd name="connsiteX14" fmla="*/ 739697 w 1694985"/>
                  <a:gd name="connsiteY14" fmla="*/ 584161 h 2271162"/>
                  <a:gd name="connsiteX15" fmla="*/ 802888 w 1694985"/>
                  <a:gd name="connsiteY15" fmla="*/ 736561 h 2271162"/>
                  <a:gd name="connsiteX16" fmla="*/ 816304 w 1694985"/>
                  <a:gd name="connsiteY16" fmla="*/ 770159 h 2271162"/>
                  <a:gd name="connsiteX17" fmla="*/ 825190 w 1694985"/>
                  <a:gd name="connsiteY17" fmla="*/ 792317 h 2271162"/>
                  <a:gd name="connsiteX18" fmla="*/ 846331 w 1694985"/>
                  <a:gd name="connsiteY18" fmla="*/ 829487 h 2271162"/>
                  <a:gd name="connsiteX19" fmla="*/ 898515 w 1694985"/>
                  <a:gd name="connsiteY19" fmla="*/ 944863 h 2271162"/>
                  <a:gd name="connsiteX20" fmla="*/ 955288 w 1694985"/>
                  <a:gd name="connsiteY20" fmla="*/ 1082248 h 2271162"/>
                  <a:gd name="connsiteX21" fmla="*/ 1103971 w 1694985"/>
                  <a:gd name="connsiteY21" fmla="*/ 1260668 h 2271162"/>
                  <a:gd name="connsiteX22" fmla="*/ 1315844 w 1694985"/>
                  <a:gd name="connsiteY22" fmla="*/ 1491126 h 2271162"/>
                  <a:gd name="connsiteX23" fmla="*/ 1531434 w 1694985"/>
                  <a:gd name="connsiteY23" fmla="*/ 1736453 h 2271162"/>
                  <a:gd name="connsiteX24" fmla="*/ 1694985 w 1694985"/>
                  <a:gd name="connsiteY24" fmla="*/ 1911156 h 2271162"/>
                  <a:gd name="connsiteX25" fmla="*/ 1657814 w 1694985"/>
                  <a:gd name="connsiteY25" fmla="*/ 1944609 h 2271162"/>
                  <a:gd name="connsiteX26" fmla="*/ 1613210 w 1694985"/>
                  <a:gd name="connsiteY26" fmla="*/ 1896287 h 2271162"/>
                  <a:gd name="connsiteX27" fmla="*/ 1482836 w 1694985"/>
                  <a:gd name="connsiteY27" fmla="*/ 2271162 h 2271162"/>
                  <a:gd name="connsiteX28" fmla="*/ 1394040 w 1694985"/>
                  <a:gd name="connsiteY28" fmla="*/ 2126471 h 2271162"/>
                  <a:gd name="connsiteX29" fmla="*/ 1351930 w 1694985"/>
                  <a:gd name="connsiteY29" fmla="*/ 1928037 h 2271162"/>
                  <a:gd name="connsiteX30" fmla="*/ 1262256 w 1694985"/>
                  <a:gd name="connsiteY30" fmla="*/ 1923314 h 2271162"/>
                  <a:gd name="connsiteX31" fmla="*/ 1226053 w 1694985"/>
                  <a:gd name="connsiteY31" fmla="*/ 1806933 h 2271162"/>
                  <a:gd name="connsiteX32" fmla="*/ 1208049 w 1694985"/>
                  <a:gd name="connsiteY32" fmla="*/ 1676980 h 2271162"/>
                  <a:gd name="connsiteX33" fmla="*/ 1081668 w 1694985"/>
                  <a:gd name="connsiteY33" fmla="*/ 1472541 h 2271162"/>
                  <a:gd name="connsiteX34" fmla="*/ 932985 w 1694985"/>
                  <a:gd name="connsiteY34" fmla="*/ 1316424 h 2271162"/>
                  <a:gd name="connsiteX35" fmla="*/ 765717 w 1694985"/>
                  <a:gd name="connsiteY35" fmla="*/ 1175175 h 2271162"/>
                  <a:gd name="connsiteX36" fmla="*/ 620751 w 1694985"/>
                  <a:gd name="connsiteY36" fmla="*/ 1000473 h 2271162"/>
                  <a:gd name="connsiteX37" fmla="*/ 550127 w 1694985"/>
                  <a:gd name="connsiteY37" fmla="*/ 881526 h 2271162"/>
                  <a:gd name="connsiteX38" fmla="*/ 535258 w 1694985"/>
                  <a:gd name="connsiteY38" fmla="*/ 725409 h 2271162"/>
                  <a:gd name="connsiteX39" fmla="*/ 431180 w 1694985"/>
                  <a:gd name="connsiteY39" fmla="*/ 576726 h 2271162"/>
                  <a:gd name="connsiteX40" fmla="*/ 330819 w 1694985"/>
                  <a:gd name="connsiteY40" fmla="*/ 532122 h 2271162"/>
                  <a:gd name="connsiteX41" fmla="*/ 230458 w 1694985"/>
                  <a:gd name="connsiteY41" fmla="*/ 502385 h 2271162"/>
                  <a:gd name="connsiteX42" fmla="*/ 118946 w 1694985"/>
                  <a:gd name="connsiteY42" fmla="*/ 461497 h 2271162"/>
                  <a:gd name="connsiteX43" fmla="*/ 44024 w 1694985"/>
                  <a:gd name="connsiteY43" fmla="*/ 446774 h 2271162"/>
                  <a:gd name="connsiteX44" fmla="*/ 3137 w 1694985"/>
                  <a:gd name="connsiteY44" fmla="*/ 353702 h 2271162"/>
                  <a:gd name="connsiteX45" fmla="*/ 14868 w 1694985"/>
                  <a:gd name="connsiteY45" fmla="*/ 227322 h 2271162"/>
                  <a:gd name="connsiteX46" fmla="*/ 40888 w 1694985"/>
                  <a:gd name="connsiteY46" fmla="*/ 130678 h 2271162"/>
                  <a:gd name="connsiteX47" fmla="*/ 0 w 1694985"/>
                  <a:gd name="connsiteY47" fmla="*/ 82356 h 2271162"/>
                  <a:gd name="connsiteX0" fmla="*/ 0 w 1694985"/>
                  <a:gd name="connsiteY0" fmla="*/ 82356 h 2449442"/>
                  <a:gd name="connsiteX1" fmla="*/ 56337 w 1694985"/>
                  <a:gd name="connsiteY1" fmla="*/ 33307 h 2449442"/>
                  <a:gd name="connsiteX2" fmla="*/ 123390 w 1694985"/>
                  <a:gd name="connsiteY2" fmla="*/ 13183 h 2449442"/>
                  <a:gd name="connsiteX3" fmla="*/ 163551 w 1694985"/>
                  <a:gd name="connsiteY3" fmla="*/ 0 h 2449442"/>
                  <a:gd name="connsiteX4" fmla="*/ 286214 w 1694985"/>
                  <a:gd name="connsiteY4" fmla="*/ 22883 h 2449442"/>
                  <a:gd name="connsiteX5" fmla="*/ 275063 w 1694985"/>
                  <a:gd name="connsiteY5" fmla="*/ 216170 h 2449442"/>
                  <a:gd name="connsiteX6" fmla="*/ 323240 w 1694985"/>
                  <a:gd name="connsiteY6" fmla="*/ 238908 h 2449442"/>
                  <a:gd name="connsiteX7" fmla="*/ 356839 w 1694985"/>
                  <a:gd name="connsiteY7" fmla="*/ 242190 h 2449442"/>
                  <a:gd name="connsiteX8" fmla="*/ 422875 w 1694985"/>
                  <a:gd name="connsiteY8" fmla="*/ 294374 h 2449442"/>
                  <a:gd name="connsiteX9" fmla="*/ 455893 w 1694985"/>
                  <a:gd name="connsiteY9" fmla="*/ 346268 h 2449442"/>
                  <a:gd name="connsiteX10" fmla="*/ 512956 w 1694985"/>
                  <a:gd name="connsiteY10" fmla="*/ 372287 h 2449442"/>
                  <a:gd name="connsiteX11" fmla="*/ 512956 w 1694985"/>
                  <a:gd name="connsiteY11" fmla="*/ 372287 h 2449442"/>
                  <a:gd name="connsiteX12" fmla="*/ 557561 w 1694985"/>
                  <a:gd name="connsiteY12" fmla="*/ 409458 h 2449442"/>
                  <a:gd name="connsiteX13" fmla="*/ 672790 w 1694985"/>
                  <a:gd name="connsiteY13" fmla="*/ 483800 h 2449442"/>
                  <a:gd name="connsiteX14" fmla="*/ 739697 w 1694985"/>
                  <a:gd name="connsiteY14" fmla="*/ 584161 h 2449442"/>
                  <a:gd name="connsiteX15" fmla="*/ 802888 w 1694985"/>
                  <a:gd name="connsiteY15" fmla="*/ 736561 h 2449442"/>
                  <a:gd name="connsiteX16" fmla="*/ 816304 w 1694985"/>
                  <a:gd name="connsiteY16" fmla="*/ 770159 h 2449442"/>
                  <a:gd name="connsiteX17" fmla="*/ 825190 w 1694985"/>
                  <a:gd name="connsiteY17" fmla="*/ 792317 h 2449442"/>
                  <a:gd name="connsiteX18" fmla="*/ 846331 w 1694985"/>
                  <a:gd name="connsiteY18" fmla="*/ 829487 h 2449442"/>
                  <a:gd name="connsiteX19" fmla="*/ 898515 w 1694985"/>
                  <a:gd name="connsiteY19" fmla="*/ 944863 h 2449442"/>
                  <a:gd name="connsiteX20" fmla="*/ 955288 w 1694985"/>
                  <a:gd name="connsiteY20" fmla="*/ 1082248 h 2449442"/>
                  <a:gd name="connsiteX21" fmla="*/ 1103971 w 1694985"/>
                  <a:gd name="connsiteY21" fmla="*/ 1260668 h 2449442"/>
                  <a:gd name="connsiteX22" fmla="*/ 1315844 w 1694985"/>
                  <a:gd name="connsiteY22" fmla="*/ 1491126 h 2449442"/>
                  <a:gd name="connsiteX23" fmla="*/ 1531434 w 1694985"/>
                  <a:gd name="connsiteY23" fmla="*/ 1736453 h 2449442"/>
                  <a:gd name="connsiteX24" fmla="*/ 1694985 w 1694985"/>
                  <a:gd name="connsiteY24" fmla="*/ 1911156 h 2449442"/>
                  <a:gd name="connsiteX25" fmla="*/ 1657814 w 1694985"/>
                  <a:gd name="connsiteY25" fmla="*/ 1944609 h 2449442"/>
                  <a:gd name="connsiteX26" fmla="*/ 1613210 w 1694985"/>
                  <a:gd name="connsiteY26" fmla="*/ 2449442 h 2449442"/>
                  <a:gd name="connsiteX27" fmla="*/ 1482836 w 1694985"/>
                  <a:gd name="connsiteY27" fmla="*/ 2271162 h 2449442"/>
                  <a:gd name="connsiteX28" fmla="*/ 1394040 w 1694985"/>
                  <a:gd name="connsiteY28" fmla="*/ 2126471 h 2449442"/>
                  <a:gd name="connsiteX29" fmla="*/ 1351930 w 1694985"/>
                  <a:gd name="connsiteY29" fmla="*/ 1928037 h 2449442"/>
                  <a:gd name="connsiteX30" fmla="*/ 1262256 w 1694985"/>
                  <a:gd name="connsiteY30" fmla="*/ 1923314 h 2449442"/>
                  <a:gd name="connsiteX31" fmla="*/ 1226053 w 1694985"/>
                  <a:gd name="connsiteY31" fmla="*/ 1806933 h 2449442"/>
                  <a:gd name="connsiteX32" fmla="*/ 1208049 w 1694985"/>
                  <a:gd name="connsiteY32" fmla="*/ 1676980 h 2449442"/>
                  <a:gd name="connsiteX33" fmla="*/ 1081668 w 1694985"/>
                  <a:gd name="connsiteY33" fmla="*/ 1472541 h 2449442"/>
                  <a:gd name="connsiteX34" fmla="*/ 932985 w 1694985"/>
                  <a:gd name="connsiteY34" fmla="*/ 1316424 h 2449442"/>
                  <a:gd name="connsiteX35" fmla="*/ 765717 w 1694985"/>
                  <a:gd name="connsiteY35" fmla="*/ 1175175 h 2449442"/>
                  <a:gd name="connsiteX36" fmla="*/ 620751 w 1694985"/>
                  <a:gd name="connsiteY36" fmla="*/ 1000473 h 2449442"/>
                  <a:gd name="connsiteX37" fmla="*/ 550127 w 1694985"/>
                  <a:gd name="connsiteY37" fmla="*/ 881526 h 2449442"/>
                  <a:gd name="connsiteX38" fmla="*/ 535258 w 1694985"/>
                  <a:gd name="connsiteY38" fmla="*/ 725409 h 2449442"/>
                  <a:gd name="connsiteX39" fmla="*/ 431180 w 1694985"/>
                  <a:gd name="connsiteY39" fmla="*/ 576726 h 2449442"/>
                  <a:gd name="connsiteX40" fmla="*/ 330819 w 1694985"/>
                  <a:gd name="connsiteY40" fmla="*/ 532122 h 2449442"/>
                  <a:gd name="connsiteX41" fmla="*/ 230458 w 1694985"/>
                  <a:gd name="connsiteY41" fmla="*/ 502385 h 2449442"/>
                  <a:gd name="connsiteX42" fmla="*/ 118946 w 1694985"/>
                  <a:gd name="connsiteY42" fmla="*/ 461497 h 2449442"/>
                  <a:gd name="connsiteX43" fmla="*/ 44024 w 1694985"/>
                  <a:gd name="connsiteY43" fmla="*/ 446774 h 2449442"/>
                  <a:gd name="connsiteX44" fmla="*/ 3137 w 1694985"/>
                  <a:gd name="connsiteY44" fmla="*/ 353702 h 2449442"/>
                  <a:gd name="connsiteX45" fmla="*/ 14868 w 1694985"/>
                  <a:gd name="connsiteY45" fmla="*/ 227322 h 2449442"/>
                  <a:gd name="connsiteX46" fmla="*/ 40888 w 1694985"/>
                  <a:gd name="connsiteY46" fmla="*/ 130678 h 2449442"/>
                  <a:gd name="connsiteX47" fmla="*/ 0 w 1694985"/>
                  <a:gd name="connsiteY47" fmla="*/ 82356 h 2449442"/>
                  <a:gd name="connsiteX0" fmla="*/ 0 w 1708614"/>
                  <a:gd name="connsiteY0" fmla="*/ 82356 h 2605009"/>
                  <a:gd name="connsiteX1" fmla="*/ 56337 w 1708614"/>
                  <a:gd name="connsiteY1" fmla="*/ 33307 h 2605009"/>
                  <a:gd name="connsiteX2" fmla="*/ 123390 w 1708614"/>
                  <a:gd name="connsiteY2" fmla="*/ 13183 h 2605009"/>
                  <a:gd name="connsiteX3" fmla="*/ 163551 w 1708614"/>
                  <a:gd name="connsiteY3" fmla="*/ 0 h 2605009"/>
                  <a:gd name="connsiteX4" fmla="*/ 286214 w 1708614"/>
                  <a:gd name="connsiteY4" fmla="*/ 22883 h 2605009"/>
                  <a:gd name="connsiteX5" fmla="*/ 275063 w 1708614"/>
                  <a:gd name="connsiteY5" fmla="*/ 216170 h 2605009"/>
                  <a:gd name="connsiteX6" fmla="*/ 323240 w 1708614"/>
                  <a:gd name="connsiteY6" fmla="*/ 238908 h 2605009"/>
                  <a:gd name="connsiteX7" fmla="*/ 356839 w 1708614"/>
                  <a:gd name="connsiteY7" fmla="*/ 242190 h 2605009"/>
                  <a:gd name="connsiteX8" fmla="*/ 422875 w 1708614"/>
                  <a:gd name="connsiteY8" fmla="*/ 294374 h 2605009"/>
                  <a:gd name="connsiteX9" fmla="*/ 455893 w 1708614"/>
                  <a:gd name="connsiteY9" fmla="*/ 346268 h 2605009"/>
                  <a:gd name="connsiteX10" fmla="*/ 512956 w 1708614"/>
                  <a:gd name="connsiteY10" fmla="*/ 372287 h 2605009"/>
                  <a:gd name="connsiteX11" fmla="*/ 512956 w 1708614"/>
                  <a:gd name="connsiteY11" fmla="*/ 372287 h 2605009"/>
                  <a:gd name="connsiteX12" fmla="*/ 557561 w 1708614"/>
                  <a:gd name="connsiteY12" fmla="*/ 409458 h 2605009"/>
                  <a:gd name="connsiteX13" fmla="*/ 672790 w 1708614"/>
                  <a:gd name="connsiteY13" fmla="*/ 483800 h 2605009"/>
                  <a:gd name="connsiteX14" fmla="*/ 739697 w 1708614"/>
                  <a:gd name="connsiteY14" fmla="*/ 584161 h 2605009"/>
                  <a:gd name="connsiteX15" fmla="*/ 802888 w 1708614"/>
                  <a:gd name="connsiteY15" fmla="*/ 736561 h 2605009"/>
                  <a:gd name="connsiteX16" fmla="*/ 816304 w 1708614"/>
                  <a:gd name="connsiteY16" fmla="*/ 770159 h 2605009"/>
                  <a:gd name="connsiteX17" fmla="*/ 825190 w 1708614"/>
                  <a:gd name="connsiteY17" fmla="*/ 792317 h 2605009"/>
                  <a:gd name="connsiteX18" fmla="*/ 846331 w 1708614"/>
                  <a:gd name="connsiteY18" fmla="*/ 829487 h 2605009"/>
                  <a:gd name="connsiteX19" fmla="*/ 898515 w 1708614"/>
                  <a:gd name="connsiteY19" fmla="*/ 944863 h 2605009"/>
                  <a:gd name="connsiteX20" fmla="*/ 955288 w 1708614"/>
                  <a:gd name="connsiteY20" fmla="*/ 1082248 h 2605009"/>
                  <a:gd name="connsiteX21" fmla="*/ 1103971 w 1708614"/>
                  <a:gd name="connsiteY21" fmla="*/ 1260668 h 2605009"/>
                  <a:gd name="connsiteX22" fmla="*/ 1315844 w 1708614"/>
                  <a:gd name="connsiteY22" fmla="*/ 1491126 h 2605009"/>
                  <a:gd name="connsiteX23" fmla="*/ 1531434 w 1708614"/>
                  <a:gd name="connsiteY23" fmla="*/ 1736453 h 2605009"/>
                  <a:gd name="connsiteX24" fmla="*/ 1694985 w 1708614"/>
                  <a:gd name="connsiteY24" fmla="*/ 1911156 h 2605009"/>
                  <a:gd name="connsiteX25" fmla="*/ 1708614 w 1708614"/>
                  <a:gd name="connsiteY25" fmla="*/ 2605009 h 2605009"/>
                  <a:gd name="connsiteX26" fmla="*/ 1613210 w 1708614"/>
                  <a:gd name="connsiteY26" fmla="*/ 2449442 h 2605009"/>
                  <a:gd name="connsiteX27" fmla="*/ 1482836 w 1708614"/>
                  <a:gd name="connsiteY27" fmla="*/ 2271162 h 2605009"/>
                  <a:gd name="connsiteX28" fmla="*/ 1394040 w 1708614"/>
                  <a:gd name="connsiteY28" fmla="*/ 2126471 h 2605009"/>
                  <a:gd name="connsiteX29" fmla="*/ 1351930 w 1708614"/>
                  <a:gd name="connsiteY29" fmla="*/ 1928037 h 2605009"/>
                  <a:gd name="connsiteX30" fmla="*/ 1262256 w 1708614"/>
                  <a:gd name="connsiteY30" fmla="*/ 1923314 h 2605009"/>
                  <a:gd name="connsiteX31" fmla="*/ 1226053 w 1708614"/>
                  <a:gd name="connsiteY31" fmla="*/ 1806933 h 2605009"/>
                  <a:gd name="connsiteX32" fmla="*/ 1208049 w 1708614"/>
                  <a:gd name="connsiteY32" fmla="*/ 1676980 h 2605009"/>
                  <a:gd name="connsiteX33" fmla="*/ 1081668 w 1708614"/>
                  <a:gd name="connsiteY33" fmla="*/ 1472541 h 2605009"/>
                  <a:gd name="connsiteX34" fmla="*/ 932985 w 1708614"/>
                  <a:gd name="connsiteY34" fmla="*/ 1316424 h 2605009"/>
                  <a:gd name="connsiteX35" fmla="*/ 765717 w 1708614"/>
                  <a:gd name="connsiteY35" fmla="*/ 1175175 h 2605009"/>
                  <a:gd name="connsiteX36" fmla="*/ 620751 w 1708614"/>
                  <a:gd name="connsiteY36" fmla="*/ 1000473 h 2605009"/>
                  <a:gd name="connsiteX37" fmla="*/ 550127 w 1708614"/>
                  <a:gd name="connsiteY37" fmla="*/ 881526 h 2605009"/>
                  <a:gd name="connsiteX38" fmla="*/ 535258 w 1708614"/>
                  <a:gd name="connsiteY38" fmla="*/ 725409 h 2605009"/>
                  <a:gd name="connsiteX39" fmla="*/ 431180 w 1708614"/>
                  <a:gd name="connsiteY39" fmla="*/ 576726 h 2605009"/>
                  <a:gd name="connsiteX40" fmla="*/ 330819 w 1708614"/>
                  <a:gd name="connsiteY40" fmla="*/ 532122 h 2605009"/>
                  <a:gd name="connsiteX41" fmla="*/ 230458 w 1708614"/>
                  <a:gd name="connsiteY41" fmla="*/ 502385 h 2605009"/>
                  <a:gd name="connsiteX42" fmla="*/ 118946 w 1708614"/>
                  <a:gd name="connsiteY42" fmla="*/ 461497 h 2605009"/>
                  <a:gd name="connsiteX43" fmla="*/ 44024 w 1708614"/>
                  <a:gd name="connsiteY43" fmla="*/ 446774 h 2605009"/>
                  <a:gd name="connsiteX44" fmla="*/ 3137 w 1708614"/>
                  <a:gd name="connsiteY44" fmla="*/ 353702 h 2605009"/>
                  <a:gd name="connsiteX45" fmla="*/ 14868 w 1708614"/>
                  <a:gd name="connsiteY45" fmla="*/ 227322 h 2605009"/>
                  <a:gd name="connsiteX46" fmla="*/ 40888 w 1708614"/>
                  <a:gd name="connsiteY46" fmla="*/ 130678 h 2605009"/>
                  <a:gd name="connsiteX47" fmla="*/ 0 w 1708614"/>
                  <a:gd name="connsiteY47" fmla="*/ 82356 h 260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08614" h="2605009">
                    <a:moveTo>
                      <a:pt x="0" y="82356"/>
                    </a:moveTo>
                    <a:lnTo>
                      <a:pt x="56337" y="33307"/>
                    </a:lnTo>
                    <a:lnTo>
                      <a:pt x="123390" y="13183"/>
                    </a:lnTo>
                    <a:lnTo>
                      <a:pt x="163551" y="0"/>
                    </a:lnTo>
                    <a:lnTo>
                      <a:pt x="286214" y="22883"/>
                    </a:lnTo>
                    <a:lnTo>
                      <a:pt x="275063" y="216170"/>
                    </a:lnTo>
                    <a:lnTo>
                      <a:pt x="323240" y="238908"/>
                    </a:lnTo>
                    <a:lnTo>
                      <a:pt x="356839" y="242190"/>
                    </a:lnTo>
                    <a:lnTo>
                      <a:pt x="422875" y="294374"/>
                    </a:lnTo>
                    <a:cubicBezTo>
                      <a:pt x="423165" y="311672"/>
                      <a:pt x="455603" y="328970"/>
                      <a:pt x="455893" y="346268"/>
                    </a:cubicBezTo>
                    <a:lnTo>
                      <a:pt x="512956" y="372287"/>
                    </a:lnTo>
                    <a:lnTo>
                      <a:pt x="512956" y="372287"/>
                    </a:lnTo>
                    <a:lnTo>
                      <a:pt x="557561" y="409458"/>
                    </a:lnTo>
                    <a:lnTo>
                      <a:pt x="672790" y="483800"/>
                    </a:lnTo>
                    <a:lnTo>
                      <a:pt x="739697" y="584161"/>
                    </a:lnTo>
                    <a:lnTo>
                      <a:pt x="802888" y="736561"/>
                    </a:lnTo>
                    <a:lnTo>
                      <a:pt x="816304" y="770159"/>
                    </a:lnTo>
                    <a:lnTo>
                      <a:pt x="825190" y="792317"/>
                    </a:lnTo>
                    <a:lnTo>
                      <a:pt x="846331" y="829487"/>
                    </a:lnTo>
                    <a:lnTo>
                      <a:pt x="898515" y="944863"/>
                    </a:lnTo>
                    <a:lnTo>
                      <a:pt x="955288" y="1082248"/>
                    </a:lnTo>
                    <a:lnTo>
                      <a:pt x="1103971" y="1260668"/>
                    </a:lnTo>
                    <a:lnTo>
                      <a:pt x="1315844" y="1491126"/>
                    </a:lnTo>
                    <a:lnTo>
                      <a:pt x="1531434" y="1736453"/>
                    </a:lnTo>
                    <a:lnTo>
                      <a:pt x="1694985" y="1911156"/>
                    </a:lnTo>
                    <a:lnTo>
                      <a:pt x="1708614" y="2605009"/>
                    </a:lnTo>
                    <a:lnTo>
                      <a:pt x="1613210" y="2449442"/>
                    </a:lnTo>
                    <a:lnTo>
                      <a:pt x="1482836" y="2271162"/>
                    </a:lnTo>
                    <a:lnTo>
                      <a:pt x="1394040" y="2126471"/>
                    </a:lnTo>
                    <a:lnTo>
                      <a:pt x="1351930" y="1928037"/>
                    </a:lnTo>
                    <a:lnTo>
                      <a:pt x="1262256" y="1923314"/>
                    </a:lnTo>
                    <a:lnTo>
                      <a:pt x="1226053" y="1806933"/>
                    </a:lnTo>
                    <a:lnTo>
                      <a:pt x="1208049" y="1676980"/>
                    </a:lnTo>
                    <a:lnTo>
                      <a:pt x="1081668" y="1472541"/>
                    </a:lnTo>
                    <a:lnTo>
                      <a:pt x="932985" y="1316424"/>
                    </a:lnTo>
                    <a:lnTo>
                      <a:pt x="765717" y="1175175"/>
                    </a:lnTo>
                    <a:lnTo>
                      <a:pt x="620751" y="1000473"/>
                    </a:lnTo>
                    <a:lnTo>
                      <a:pt x="550127" y="881526"/>
                    </a:lnTo>
                    <a:lnTo>
                      <a:pt x="535258" y="725409"/>
                    </a:lnTo>
                    <a:lnTo>
                      <a:pt x="431180" y="576726"/>
                    </a:lnTo>
                    <a:lnTo>
                      <a:pt x="330819" y="532122"/>
                    </a:lnTo>
                    <a:lnTo>
                      <a:pt x="230458" y="502385"/>
                    </a:lnTo>
                    <a:lnTo>
                      <a:pt x="118946" y="461497"/>
                    </a:lnTo>
                    <a:lnTo>
                      <a:pt x="44024" y="446774"/>
                    </a:lnTo>
                    <a:lnTo>
                      <a:pt x="3137" y="353702"/>
                    </a:lnTo>
                    <a:lnTo>
                      <a:pt x="14868" y="227322"/>
                    </a:lnTo>
                    <a:lnTo>
                      <a:pt x="40888" y="130678"/>
                    </a:lnTo>
                    <a:lnTo>
                      <a:pt x="0" y="82356"/>
                    </a:lnTo>
                    <a:close/>
                  </a:path>
                </a:pathLst>
              </a:cu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a:extLst>
                  <a:ext uri="{FF2B5EF4-FFF2-40B4-BE49-F238E27FC236}">
                    <a16:creationId xmlns:a16="http://schemas.microsoft.com/office/drawing/2014/main" id="{2C1DA7B5-9815-174A-98F4-95383B0E30BC}"/>
                  </a:ext>
                </a:extLst>
              </p:cNvPr>
              <p:cNvSpPr/>
              <p:nvPr/>
            </p:nvSpPr>
            <p:spPr>
              <a:xfrm>
                <a:off x="4119713" y="3951459"/>
                <a:ext cx="574520" cy="1018943"/>
              </a:xfrm>
              <a:custGeom>
                <a:avLst/>
                <a:gdLst>
                  <a:gd name="connsiteX0" fmla="*/ 431180 w 564995"/>
                  <a:gd name="connsiteY0" fmla="*/ 999893 h 999893"/>
                  <a:gd name="connsiteX1" fmla="*/ 427463 w 564995"/>
                  <a:gd name="connsiteY1" fmla="*/ 925551 h 999893"/>
                  <a:gd name="connsiteX2" fmla="*/ 498087 w 564995"/>
                  <a:gd name="connsiteY2" fmla="*/ 854927 h 999893"/>
                  <a:gd name="connsiteX3" fmla="*/ 564995 w 564995"/>
                  <a:gd name="connsiteY3" fmla="*/ 862361 h 999893"/>
                  <a:gd name="connsiteX4" fmla="*/ 557561 w 564995"/>
                  <a:gd name="connsiteY4" fmla="*/ 758283 h 999893"/>
                  <a:gd name="connsiteX5" fmla="*/ 386575 w 564995"/>
                  <a:gd name="connsiteY5" fmla="*/ 431180 h 999893"/>
                  <a:gd name="connsiteX6" fmla="*/ 293648 w 564995"/>
                  <a:gd name="connsiteY6" fmla="*/ 301083 h 999893"/>
                  <a:gd name="connsiteX7" fmla="*/ 33453 w 564995"/>
                  <a:gd name="connsiteY7" fmla="*/ 0 h 999893"/>
                  <a:gd name="connsiteX8" fmla="*/ 0 w 564995"/>
                  <a:gd name="connsiteY8" fmla="*/ 33453 h 999893"/>
                  <a:gd name="connsiteX9" fmla="*/ 44604 w 564995"/>
                  <a:gd name="connsiteY9" fmla="*/ 81775 h 999893"/>
                  <a:gd name="connsiteX10" fmla="*/ 96643 w 564995"/>
                  <a:gd name="connsiteY10" fmla="*/ 204439 h 999893"/>
                  <a:gd name="connsiteX11" fmla="*/ 92926 w 564995"/>
                  <a:gd name="connsiteY11" fmla="*/ 498088 h 999893"/>
                  <a:gd name="connsiteX12" fmla="*/ 182136 w 564995"/>
                  <a:gd name="connsiteY12" fmla="*/ 631902 h 999893"/>
                  <a:gd name="connsiteX13" fmla="*/ 185853 w 564995"/>
                  <a:gd name="connsiteY13" fmla="*/ 773151 h 999893"/>
                  <a:gd name="connsiteX14" fmla="*/ 170985 w 564995"/>
                  <a:gd name="connsiteY14" fmla="*/ 828907 h 999893"/>
                  <a:gd name="connsiteX15" fmla="*/ 249043 w 564995"/>
                  <a:gd name="connsiteY15" fmla="*/ 925551 h 999893"/>
                  <a:gd name="connsiteX16" fmla="*/ 323385 w 564995"/>
                  <a:gd name="connsiteY16" fmla="*/ 951571 h 999893"/>
                  <a:gd name="connsiteX17" fmla="*/ 431180 w 564995"/>
                  <a:gd name="connsiteY17" fmla="*/ 999893 h 999893"/>
                  <a:gd name="connsiteX0" fmla="*/ 431180 w 564995"/>
                  <a:gd name="connsiteY0" fmla="*/ 999893 h 999893"/>
                  <a:gd name="connsiteX1" fmla="*/ 427463 w 564995"/>
                  <a:gd name="connsiteY1" fmla="*/ 925551 h 999893"/>
                  <a:gd name="connsiteX2" fmla="*/ 498087 w 564995"/>
                  <a:gd name="connsiteY2" fmla="*/ 854927 h 999893"/>
                  <a:gd name="connsiteX3" fmla="*/ 564995 w 564995"/>
                  <a:gd name="connsiteY3" fmla="*/ 862361 h 999893"/>
                  <a:gd name="connsiteX4" fmla="*/ 557561 w 564995"/>
                  <a:gd name="connsiteY4" fmla="*/ 758283 h 999893"/>
                  <a:gd name="connsiteX5" fmla="*/ 386575 w 564995"/>
                  <a:gd name="connsiteY5" fmla="*/ 431180 h 999893"/>
                  <a:gd name="connsiteX6" fmla="*/ 293648 w 564995"/>
                  <a:gd name="connsiteY6" fmla="*/ 301083 h 999893"/>
                  <a:gd name="connsiteX7" fmla="*/ 33453 w 564995"/>
                  <a:gd name="connsiteY7" fmla="*/ 0 h 999893"/>
                  <a:gd name="connsiteX8" fmla="*/ 0 w 564995"/>
                  <a:gd name="connsiteY8" fmla="*/ 33453 h 999893"/>
                  <a:gd name="connsiteX9" fmla="*/ 44604 w 564995"/>
                  <a:gd name="connsiteY9" fmla="*/ 81775 h 999893"/>
                  <a:gd name="connsiteX10" fmla="*/ 96643 w 564995"/>
                  <a:gd name="connsiteY10" fmla="*/ 204439 h 999893"/>
                  <a:gd name="connsiteX11" fmla="*/ 92926 w 564995"/>
                  <a:gd name="connsiteY11" fmla="*/ 498088 h 999893"/>
                  <a:gd name="connsiteX12" fmla="*/ 178961 w 564995"/>
                  <a:gd name="connsiteY12" fmla="*/ 647777 h 999893"/>
                  <a:gd name="connsiteX13" fmla="*/ 185853 w 564995"/>
                  <a:gd name="connsiteY13" fmla="*/ 773151 h 999893"/>
                  <a:gd name="connsiteX14" fmla="*/ 170985 w 564995"/>
                  <a:gd name="connsiteY14" fmla="*/ 828907 h 999893"/>
                  <a:gd name="connsiteX15" fmla="*/ 249043 w 564995"/>
                  <a:gd name="connsiteY15" fmla="*/ 925551 h 999893"/>
                  <a:gd name="connsiteX16" fmla="*/ 323385 w 564995"/>
                  <a:gd name="connsiteY16" fmla="*/ 951571 h 999893"/>
                  <a:gd name="connsiteX17" fmla="*/ 431180 w 564995"/>
                  <a:gd name="connsiteY17" fmla="*/ 999893 h 999893"/>
                  <a:gd name="connsiteX0" fmla="*/ 431180 w 564995"/>
                  <a:gd name="connsiteY0" fmla="*/ 999893 h 999893"/>
                  <a:gd name="connsiteX1" fmla="*/ 427463 w 564995"/>
                  <a:gd name="connsiteY1" fmla="*/ 925551 h 999893"/>
                  <a:gd name="connsiteX2" fmla="*/ 498087 w 564995"/>
                  <a:gd name="connsiteY2" fmla="*/ 854927 h 999893"/>
                  <a:gd name="connsiteX3" fmla="*/ 564995 w 564995"/>
                  <a:gd name="connsiteY3" fmla="*/ 862361 h 999893"/>
                  <a:gd name="connsiteX4" fmla="*/ 557561 w 564995"/>
                  <a:gd name="connsiteY4" fmla="*/ 758283 h 999893"/>
                  <a:gd name="connsiteX5" fmla="*/ 386575 w 564995"/>
                  <a:gd name="connsiteY5" fmla="*/ 431180 h 999893"/>
                  <a:gd name="connsiteX6" fmla="*/ 293648 w 564995"/>
                  <a:gd name="connsiteY6" fmla="*/ 301083 h 999893"/>
                  <a:gd name="connsiteX7" fmla="*/ 33453 w 564995"/>
                  <a:gd name="connsiteY7" fmla="*/ 0 h 999893"/>
                  <a:gd name="connsiteX8" fmla="*/ 0 w 564995"/>
                  <a:gd name="connsiteY8" fmla="*/ 33453 h 999893"/>
                  <a:gd name="connsiteX9" fmla="*/ 44604 w 564995"/>
                  <a:gd name="connsiteY9" fmla="*/ 81775 h 999893"/>
                  <a:gd name="connsiteX10" fmla="*/ 96643 w 564995"/>
                  <a:gd name="connsiteY10" fmla="*/ 204439 h 999893"/>
                  <a:gd name="connsiteX11" fmla="*/ 92926 w 564995"/>
                  <a:gd name="connsiteY11" fmla="*/ 498088 h 999893"/>
                  <a:gd name="connsiteX12" fmla="*/ 178961 w 564995"/>
                  <a:gd name="connsiteY12" fmla="*/ 647777 h 999893"/>
                  <a:gd name="connsiteX13" fmla="*/ 173153 w 564995"/>
                  <a:gd name="connsiteY13" fmla="*/ 776326 h 999893"/>
                  <a:gd name="connsiteX14" fmla="*/ 170985 w 564995"/>
                  <a:gd name="connsiteY14" fmla="*/ 828907 h 999893"/>
                  <a:gd name="connsiteX15" fmla="*/ 249043 w 564995"/>
                  <a:gd name="connsiteY15" fmla="*/ 925551 h 999893"/>
                  <a:gd name="connsiteX16" fmla="*/ 323385 w 564995"/>
                  <a:gd name="connsiteY16" fmla="*/ 951571 h 999893"/>
                  <a:gd name="connsiteX17" fmla="*/ 431180 w 564995"/>
                  <a:gd name="connsiteY17" fmla="*/ 999893 h 999893"/>
                  <a:gd name="connsiteX0" fmla="*/ 431180 w 564995"/>
                  <a:gd name="connsiteY0" fmla="*/ 999893 h 999893"/>
                  <a:gd name="connsiteX1" fmla="*/ 427463 w 564995"/>
                  <a:gd name="connsiteY1" fmla="*/ 925551 h 999893"/>
                  <a:gd name="connsiteX2" fmla="*/ 498087 w 564995"/>
                  <a:gd name="connsiteY2" fmla="*/ 854927 h 999893"/>
                  <a:gd name="connsiteX3" fmla="*/ 564995 w 564995"/>
                  <a:gd name="connsiteY3" fmla="*/ 862361 h 999893"/>
                  <a:gd name="connsiteX4" fmla="*/ 557561 w 564995"/>
                  <a:gd name="connsiteY4" fmla="*/ 758283 h 999893"/>
                  <a:gd name="connsiteX5" fmla="*/ 386575 w 564995"/>
                  <a:gd name="connsiteY5" fmla="*/ 431180 h 999893"/>
                  <a:gd name="connsiteX6" fmla="*/ 293648 w 564995"/>
                  <a:gd name="connsiteY6" fmla="*/ 301083 h 999893"/>
                  <a:gd name="connsiteX7" fmla="*/ 33453 w 564995"/>
                  <a:gd name="connsiteY7" fmla="*/ 0 h 999893"/>
                  <a:gd name="connsiteX8" fmla="*/ 0 w 564995"/>
                  <a:gd name="connsiteY8" fmla="*/ 33453 h 999893"/>
                  <a:gd name="connsiteX9" fmla="*/ 44604 w 564995"/>
                  <a:gd name="connsiteY9" fmla="*/ 81775 h 999893"/>
                  <a:gd name="connsiteX10" fmla="*/ 96643 w 564995"/>
                  <a:gd name="connsiteY10" fmla="*/ 204439 h 999893"/>
                  <a:gd name="connsiteX11" fmla="*/ 92926 w 564995"/>
                  <a:gd name="connsiteY11" fmla="*/ 498088 h 999893"/>
                  <a:gd name="connsiteX12" fmla="*/ 178961 w 564995"/>
                  <a:gd name="connsiteY12" fmla="*/ 647777 h 999893"/>
                  <a:gd name="connsiteX13" fmla="*/ 173153 w 564995"/>
                  <a:gd name="connsiteY13" fmla="*/ 776326 h 999893"/>
                  <a:gd name="connsiteX14" fmla="*/ 177335 w 564995"/>
                  <a:gd name="connsiteY14" fmla="*/ 822557 h 999893"/>
                  <a:gd name="connsiteX15" fmla="*/ 249043 w 564995"/>
                  <a:gd name="connsiteY15" fmla="*/ 925551 h 999893"/>
                  <a:gd name="connsiteX16" fmla="*/ 323385 w 564995"/>
                  <a:gd name="connsiteY16" fmla="*/ 951571 h 999893"/>
                  <a:gd name="connsiteX17" fmla="*/ 431180 w 564995"/>
                  <a:gd name="connsiteY17" fmla="*/ 999893 h 999893"/>
                  <a:gd name="connsiteX0" fmla="*/ 431180 w 564995"/>
                  <a:gd name="connsiteY0" fmla="*/ 999893 h 999893"/>
                  <a:gd name="connsiteX1" fmla="*/ 427463 w 564995"/>
                  <a:gd name="connsiteY1" fmla="*/ 925551 h 999893"/>
                  <a:gd name="connsiteX2" fmla="*/ 498087 w 564995"/>
                  <a:gd name="connsiteY2" fmla="*/ 854927 h 999893"/>
                  <a:gd name="connsiteX3" fmla="*/ 564995 w 564995"/>
                  <a:gd name="connsiteY3" fmla="*/ 862361 h 999893"/>
                  <a:gd name="connsiteX4" fmla="*/ 557561 w 564995"/>
                  <a:gd name="connsiteY4" fmla="*/ 758283 h 999893"/>
                  <a:gd name="connsiteX5" fmla="*/ 386575 w 564995"/>
                  <a:gd name="connsiteY5" fmla="*/ 431180 h 999893"/>
                  <a:gd name="connsiteX6" fmla="*/ 293648 w 564995"/>
                  <a:gd name="connsiteY6" fmla="*/ 301083 h 999893"/>
                  <a:gd name="connsiteX7" fmla="*/ 33453 w 564995"/>
                  <a:gd name="connsiteY7" fmla="*/ 0 h 999893"/>
                  <a:gd name="connsiteX8" fmla="*/ 0 w 564995"/>
                  <a:gd name="connsiteY8" fmla="*/ 33453 h 999893"/>
                  <a:gd name="connsiteX9" fmla="*/ 44604 w 564995"/>
                  <a:gd name="connsiteY9" fmla="*/ 81775 h 999893"/>
                  <a:gd name="connsiteX10" fmla="*/ 96643 w 564995"/>
                  <a:gd name="connsiteY10" fmla="*/ 204439 h 999893"/>
                  <a:gd name="connsiteX11" fmla="*/ 92926 w 564995"/>
                  <a:gd name="connsiteY11" fmla="*/ 498088 h 999893"/>
                  <a:gd name="connsiteX12" fmla="*/ 178961 w 564995"/>
                  <a:gd name="connsiteY12" fmla="*/ 647777 h 999893"/>
                  <a:gd name="connsiteX13" fmla="*/ 173153 w 564995"/>
                  <a:gd name="connsiteY13" fmla="*/ 776326 h 999893"/>
                  <a:gd name="connsiteX14" fmla="*/ 177335 w 564995"/>
                  <a:gd name="connsiteY14" fmla="*/ 822557 h 999893"/>
                  <a:gd name="connsiteX15" fmla="*/ 249043 w 564995"/>
                  <a:gd name="connsiteY15" fmla="*/ 925551 h 999893"/>
                  <a:gd name="connsiteX16" fmla="*/ 323385 w 564995"/>
                  <a:gd name="connsiteY16" fmla="*/ 951571 h 999893"/>
                  <a:gd name="connsiteX17" fmla="*/ 431180 w 564995"/>
                  <a:gd name="connsiteY17" fmla="*/ 999893 h 999893"/>
                  <a:gd name="connsiteX0" fmla="*/ 431180 w 564995"/>
                  <a:gd name="connsiteY0" fmla="*/ 999893 h 999893"/>
                  <a:gd name="connsiteX1" fmla="*/ 427463 w 564995"/>
                  <a:gd name="connsiteY1" fmla="*/ 925551 h 999893"/>
                  <a:gd name="connsiteX2" fmla="*/ 498087 w 564995"/>
                  <a:gd name="connsiteY2" fmla="*/ 854927 h 999893"/>
                  <a:gd name="connsiteX3" fmla="*/ 564995 w 564995"/>
                  <a:gd name="connsiteY3" fmla="*/ 862361 h 999893"/>
                  <a:gd name="connsiteX4" fmla="*/ 557561 w 564995"/>
                  <a:gd name="connsiteY4" fmla="*/ 758283 h 999893"/>
                  <a:gd name="connsiteX5" fmla="*/ 386575 w 564995"/>
                  <a:gd name="connsiteY5" fmla="*/ 431180 h 999893"/>
                  <a:gd name="connsiteX6" fmla="*/ 293648 w 564995"/>
                  <a:gd name="connsiteY6" fmla="*/ 301083 h 999893"/>
                  <a:gd name="connsiteX7" fmla="*/ 33453 w 564995"/>
                  <a:gd name="connsiteY7" fmla="*/ 0 h 999893"/>
                  <a:gd name="connsiteX8" fmla="*/ 0 w 564995"/>
                  <a:gd name="connsiteY8" fmla="*/ 33453 h 999893"/>
                  <a:gd name="connsiteX9" fmla="*/ 44604 w 564995"/>
                  <a:gd name="connsiteY9" fmla="*/ 81775 h 999893"/>
                  <a:gd name="connsiteX10" fmla="*/ 96643 w 564995"/>
                  <a:gd name="connsiteY10" fmla="*/ 204439 h 999893"/>
                  <a:gd name="connsiteX11" fmla="*/ 92926 w 564995"/>
                  <a:gd name="connsiteY11" fmla="*/ 498088 h 999893"/>
                  <a:gd name="connsiteX12" fmla="*/ 178961 w 564995"/>
                  <a:gd name="connsiteY12" fmla="*/ 647777 h 999893"/>
                  <a:gd name="connsiteX13" fmla="*/ 173153 w 564995"/>
                  <a:gd name="connsiteY13" fmla="*/ 776326 h 999893"/>
                  <a:gd name="connsiteX14" fmla="*/ 177335 w 564995"/>
                  <a:gd name="connsiteY14" fmla="*/ 822557 h 999893"/>
                  <a:gd name="connsiteX15" fmla="*/ 249043 w 564995"/>
                  <a:gd name="connsiteY15" fmla="*/ 925551 h 999893"/>
                  <a:gd name="connsiteX16" fmla="*/ 320210 w 564995"/>
                  <a:gd name="connsiteY16" fmla="*/ 970621 h 999893"/>
                  <a:gd name="connsiteX17" fmla="*/ 431180 w 564995"/>
                  <a:gd name="connsiteY17" fmla="*/ 999893 h 999893"/>
                  <a:gd name="connsiteX0" fmla="*/ 431180 w 564995"/>
                  <a:gd name="connsiteY0" fmla="*/ 999893 h 999893"/>
                  <a:gd name="connsiteX1" fmla="*/ 427463 w 564995"/>
                  <a:gd name="connsiteY1" fmla="*/ 925551 h 999893"/>
                  <a:gd name="connsiteX2" fmla="*/ 498087 w 564995"/>
                  <a:gd name="connsiteY2" fmla="*/ 854927 h 999893"/>
                  <a:gd name="connsiteX3" fmla="*/ 564995 w 564995"/>
                  <a:gd name="connsiteY3" fmla="*/ 862361 h 999893"/>
                  <a:gd name="connsiteX4" fmla="*/ 557561 w 564995"/>
                  <a:gd name="connsiteY4" fmla="*/ 758283 h 999893"/>
                  <a:gd name="connsiteX5" fmla="*/ 386575 w 564995"/>
                  <a:gd name="connsiteY5" fmla="*/ 431180 h 999893"/>
                  <a:gd name="connsiteX6" fmla="*/ 293648 w 564995"/>
                  <a:gd name="connsiteY6" fmla="*/ 301083 h 999893"/>
                  <a:gd name="connsiteX7" fmla="*/ 33453 w 564995"/>
                  <a:gd name="connsiteY7" fmla="*/ 0 h 999893"/>
                  <a:gd name="connsiteX8" fmla="*/ 0 w 564995"/>
                  <a:gd name="connsiteY8" fmla="*/ 33453 h 999893"/>
                  <a:gd name="connsiteX9" fmla="*/ 44604 w 564995"/>
                  <a:gd name="connsiteY9" fmla="*/ 81775 h 999893"/>
                  <a:gd name="connsiteX10" fmla="*/ 96643 w 564995"/>
                  <a:gd name="connsiteY10" fmla="*/ 204439 h 999893"/>
                  <a:gd name="connsiteX11" fmla="*/ 92926 w 564995"/>
                  <a:gd name="connsiteY11" fmla="*/ 498088 h 999893"/>
                  <a:gd name="connsiteX12" fmla="*/ 150386 w 564995"/>
                  <a:gd name="connsiteY12" fmla="*/ 676352 h 999893"/>
                  <a:gd name="connsiteX13" fmla="*/ 173153 w 564995"/>
                  <a:gd name="connsiteY13" fmla="*/ 776326 h 999893"/>
                  <a:gd name="connsiteX14" fmla="*/ 177335 w 564995"/>
                  <a:gd name="connsiteY14" fmla="*/ 822557 h 999893"/>
                  <a:gd name="connsiteX15" fmla="*/ 249043 w 564995"/>
                  <a:gd name="connsiteY15" fmla="*/ 925551 h 999893"/>
                  <a:gd name="connsiteX16" fmla="*/ 320210 w 564995"/>
                  <a:gd name="connsiteY16" fmla="*/ 970621 h 999893"/>
                  <a:gd name="connsiteX17" fmla="*/ 431180 w 564995"/>
                  <a:gd name="connsiteY17" fmla="*/ 999893 h 999893"/>
                  <a:gd name="connsiteX0" fmla="*/ 431180 w 564995"/>
                  <a:gd name="connsiteY0" fmla="*/ 999893 h 999893"/>
                  <a:gd name="connsiteX1" fmla="*/ 427463 w 564995"/>
                  <a:gd name="connsiteY1" fmla="*/ 925551 h 999893"/>
                  <a:gd name="connsiteX2" fmla="*/ 498087 w 564995"/>
                  <a:gd name="connsiteY2" fmla="*/ 854927 h 999893"/>
                  <a:gd name="connsiteX3" fmla="*/ 564995 w 564995"/>
                  <a:gd name="connsiteY3" fmla="*/ 862361 h 999893"/>
                  <a:gd name="connsiteX4" fmla="*/ 557561 w 564995"/>
                  <a:gd name="connsiteY4" fmla="*/ 758283 h 999893"/>
                  <a:gd name="connsiteX5" fmla="*/ 386575 w 564995"/>
                  <a:gd name="connsiteY5" fmla="*/ 431180 h 999893"/>
                  <a:gd name="connsiteX6" fmla="*/ 293648 w 564995"/>
                  <a:gd name="connsiteY6" fmla="*/ 301083 h 999893"/>
                  <a:gd name="connsiteX7" fmla="*/ 33453 w 564995"/>
                  <a:gd name="connsiteY7" fmla="*/ 0 h 999893"/>
                  <a:gd name="connsiteX8" fmla="*/ 0 w 564995"/>
                  <a:gd name="connsiteY8" fmla="*/ 33453 h 999893"/>
                  <a:gd name="connsiteX9" fmla="*/ 44604 w 564995"/>
                  <a:gd name="connsiteY9" fmla="*/ 81775 h 999893"/>
                  <a:gd name="connsiteX10" fmla="*/ 96643 w 564995"/>
                  <a:gd name="connsiteY10" fmla="*/ 204439 h 999893"/>
                  <a:gd name="connsiteX11" fmla="*/ 83401 w 564995"/>
                  <a:gd name="connsiteY11" fmla="*/ 536188 h 999893"/>
                  <a:gd name="connsiteX12" fmla="*/ 150386 w 564995"/>
                  <a:gd name="connsiteY12" fmla="*/ 676352 h 999893"/>
                  <a:gd name="connsiteX13" fmla="*/ 173153 w 564995"/>
                  <a:gd name="connsiteY13" fmla="*/ 776326 h 999893"/>
                  <a:gd name="connsiteX14" fmla="*/ 177335 w 564995"/>
                  <a:gd name="connsiteY14" fmla="*/ 822557 h 999893"/>
                  <a:gd name="connsiteX15" fmla="*/ 249043 w 564995"/>
                  <a:gd name="connsiteY15" fmla="*/ 925551 h 999893"/>
                  <a:gd name="connsiteX16" fmla="*/ 320210 w 564995"/>
                  <a:gd name="connsiteY16" fmla="*/ 970621 h 999893"/>
                  <a:gd name="connsiteX17" fmla="*/ 431180 w 564995"/>
                  <a:gd name="connsiteY17" fmla="*/ 999893 h 999893"/>
                  <a:gd name="connsiteX0" fmla="*/ 431180 w 564995"/>
                  <a:gd name="connsiteY0" fmla="*/ 999893 h 999893"/>
                  <a:gd name="connsiteX1" fmla="*/ 427463 w 564995"/>
                  <a:gd name="connsiteY1" fmla="*/ 925551 h 999893"/>
                  <a:gd name="connsiteX2" fmla="*/ 498087 w 564995"/>
                  <a:gd name="connsiteY2" fmla="*/ 854927 h 999893"/>
                  <a:gd name="connsiteX3" fmla="*/ 564995 w 564995"/>
                  <a:gd name="connsiteY3" fmla="*/ 862361 h 999893"/>
                  <a:gd name="connsiteX4" fmla="*/ 557561 w 564995"/>
                  <a:gd name="connsiteY4" fmla="*/ 758283 h 999893"/>
                  <a:gd name="connsiteX5" fmla="*/ 386575 w 564995"/>
                  <a:gd name="connsiteY5" fmla="*/ 431180 h 999893"/>
                  <a:gd name="connsiteX6" fmla="*/ 293648 w 564995"/>
                  <a:gd name="connsiteY6" fmla="*/ 301083 h 999893"/>
                  <a:gd name="connsiteX7" fmla="*/ 33453 w 564995"/>
                  <a:gd name="connsiteY7" fmla="*/ 0 h 999893"/>
                  <a:gd name="connsiteX8" fmla="*/ 0 w 564995"/>
                  <a:gd name="connsiteY8" fmla="*/ 33453 h 999893"/>
                  <a:gd name="connsiteX9" fmla="*/ 44604 w 564995"/>
                  <a:gd name="connsiteY9" fmla="*/ 81775 h 999893"/>
                  <a:gd name="connsiteX10" fmla="*/ 96643 w 564995"/>
                  <a:gd name="connsiteY10" fmla="*/ 204439 h 999893"/>
                  <a:gd name="connsiteX11" fmla="*/ 83401 w 564995"/>
                  <a:gd name="connsiteY11" fmla="*/ 536188 h 999893"/>
                  <a:gd name="connsiteX12" fmla="*/ 150386 w 564995"/>
                  <a:gd name="connsiteY12" fmla="*/ 676352 h 999893"/>
                  <a:gd name="connsiteX13" fmla="*/ 173153 w 564995"/>
                  <a:gd name="connsiteY13" fmla="*/ 776326 h 999893"/>
                  <a:gd name="connsiteX14" fmla="*/ 151935 w 564995"/>
                  <a:gd name="connsiteY14" fmla="*/ 819382 h 999893"/>
                  <a:gd name="connsiteX15" fmla="*/ 249043 w 564995"/>
                  <a:gd name="connsiteY15" fmla="*/ 925551 h 999893"/>
                  <a:gd name="connsiteX16" fmla="*/ 320210 w 564995"/>
                  <a:gd name="connsiteY16" fmla="*/ 970621 h 999893"/>
                  <a:gd name="connsiteX17" fmla="*/ 431180 w 564995"/>
                  <a:gd name="connsiteY17" fmla="*/ 999893 h 999893"/>
                  <a:gd name="connsiteX0" fmla="*/ 431180 w 564995"/>
                  <a:gd name="connsiteY0" fmla="*/ 999893 h 999893"/>
                  <a:gd name="connsiteX1" fmla="*/ 427463 w 564995"/>
                  <a:gd name="connsiteY1" fmla="*/ 925551 h 999893"/>
                  <a:gd name="connsiteX2" fmla="*/ 498087 w 564995"/>
                  <a:gd name="connsiteY2" fmla="*/ 854927 h 999893"/>
                  <a:gd name="connsiteX3" fmla="*/ 564995 w 564995"/>
                  <a:gd name="connsiteY3" fmla="*/ 862361 h 999893"/>
                  <a:gd name="connsiteX4" fmla="*/ 557561 w 564995"/>
                  <a:gd name="connsiteY4" fmla="*/ 758283 h 999893"/>
                  <a:gd name="connsiteX5" fmla="*/ 386575 w 564995"/>
                  <a:gd name="connsiteY5" fmla="*/ 431180 h 999893"/>
                  <a:gd name="connsiteX6" fmla="*/ 293648 w 564995"/>
                  <a:gd name="connsiteY6" fmla="*/ 301083 h 999893"/>
                  <a:gd name="connsiteX7" fmla="*/ 33453 w 564995"/>
                  <a:gd name="connsiteY7" fmla="*/ 0 h 999893"/>
                  <a:gd name="connsiteX8" fmla="*/ 0 w 564995"/>
                  <a:gd name="connsiteY8" fmla="*/ 33453 h 999893"/>
                  <a:gd name="connsiteX9" fmla="*/ 44604 w 564995"/>
                  <a:gd name="connsiteY9" fmla="*/ 81775 h 999893"/>
                  <a:gd name="connsiteX10" fmla="*/ 96643 w 564995"/>
                  <a:gd name="connsiteY10" fmla="*/ 204439 h 999893"/>
                  <a:gd name="connsiteX11" fmla="*/ 83401 w 564995"/>
                  <a:gd name="connsiteY11" fmla="*/ 536188 h 999893"/>
                  <a:gd name="connsiteX12" fmla="*/ 150386 w 564995"/>
                  <a:gd name="connsiteY12" fmla="*/ 676352 h 999893"/>
                  <a:gd name="connsiteX13" fmla="*/ 135053 w 564995"/>
                  <a:gd name="connsiteY13" fmla="*/ 779501 h 999893"/>
                  <a:gd name="connsiteX14" fmla="*/ 151935 w 564995"/>
                  <a:gd name="connsiteY14" fmla="*/ 819382 h 999893"/>
                  <a:gd name="connsiteX15" fmla="*/ 249043 w 564995"/>
                  <a:gd name="connsiteY15" fmla="*/ 925551 h 999893"/>
                  <a:gd name="connsiteX16" fmla="*/ 320210 w 564995"/>
                  <a:gd name="connsiteY16" fmla="*/ 970621 h 999893"/>
                  <a:gd name="connsiteX17" fmla="*/ 431180 w 564995"/>
                  <a:gd name="connsiteY17" fmla="*/ 999893 h 999893"/>
                  <a:gd name="connsiteX0" fmla="*/ 478805 w 564995"/>
                  <a:gd name="connsiteY0" fmla="*/ 1018943 h 1018943"/>
                  <a:gd name="connsiteX1" fmla="*/ 427463 w 564995"/>
                  <a:gd name="connsiteY1" fmla="*/ 925551 h 1018943"/>
                  <a:gd name="connsiteX2" fmla="*/ 498087 w 564995"/>
                  <a:gd name="connsiteY2" fmla="*/ 854927 h 1018943"/>
                  <a:gd name="connsiteX3" fmla="*/ 564995 w 564995"/>
                  <a:gd name="connsiteY3" fmla="*/ 862361 h 1018943"/>
                  <a:gd name="connsiteX4" fmla="*/ 557561 w 564995"/>
                  <a:gd name="connsiteY4" fmla="*/ 758283 h 1018943"/>
                  <a:gd name="connsiteX5" fmla="*/ 386575 w 564995"/>
                  <a:gd name="connsiteY5" fmla="*/ 431180 h 1018943"/>
                  <a:gd name="connsiteX6" fmla="*/ 293648 w 564995"/>
                  <a:gd name="connsiteY6" fmla="*/ 301083 h 1018943"/>
                  <a:gd name="connsiteX7" fmla="*/ 33453 w 564995"/>
                  <a:gd name="connsiteY7" fmla="*/ 0 h 1018943"/>
                  <a:gd name="connsiteX8" fmla="*/ 0 w 564995"/>
                  <a:gd name="connsiteY8" fmla="*/ 33453 h 1018943"/>
                  <a:gd name="connsiteX9" fmla="*/ 44604 w 564995"/>
                  <a:gd name="connsiteY9" fmla="*/ 81775 h 1018943"/>
                  <a:gd name="connsiteX10" fmla="*/ 96643 w 564995"/>
                  <a:gd name="connsiteY10" fmla="*/ 204439 h 1018943"/>
                  <a:gd name="connsiteX11" fmla="*/ 83401 w 564995"/>
                  <a:gd name="connsiteY11" fmla="*/ 536188 h 1018943"/>
                  <a:gd name="connsiteX12" fmla="*/ 150386 w 564995"/>
                  <a:gd name="connsiteY12" fmla="*/ 676352 h 1018943"/>
                  <a:gd name="connsiteX13" fmla="*/ 135053 w 564995"/>
                  <a:gd name="connsiteY13" fmla="*/ 779501 h 1018943"/>
                  <a:gd name="connsiteX14" fmla="*/ 151935 w 564995"/>
                  <a:gd name="connsiteY14" fmla="*/ 819382 h 1018943"/>
                  <a:gd name="connsiteX15" fmla="*/ 249043 w 564995"/>
                  <a:gd name="connsiteY15" fmla="*/ 925551 h 1018943"/>
                  <a:gd name="connsiteX16" fmla="*/ 320210 w 564995"/>
                  <a:gd name="connsiteY16" fmla="*/ 970621 h 1018943"/>
                  <a:gd name="connsiteX17" fmla="*/ 478805 w 564995"/>
                  <a:gd name="connsiteY17" fmla="*/ 1018943 h 1018943"/>
                  <a:gd name="connsiteX0" fmla="*/ 478805 w 564995"/>
                  <a:gd name="connsiteY0" fmla="*/ 1018943 h 1018943"/>
                  <a:gd name="connsiteX1" fmla="*/ 475088 w 564995"/>
                  <a:gd name="connsiteY1" fmla="*/ 944601 h 1018943"/>
                  <a:gd name="connsiteX2" fmla="*/ 498087 w 564995"/>
                  <a:gd name="connsiteY2" fmla="*/ 854927 h 1018943"/>
                  <a:gd name="connsiteX3" fmla="*/ 564995 w 564995"/>
                  <a:gd name="connsiteY3" fmla="*/ 862361 h 1018943"/>
                  <a:gd name="connsiteX4" fmla="*/ 557561 w 564995"/>
                  <a:gd name="connsiteY4" fmla="*/ 758283 h 1018943"/>
                  <a:gd name="connsiteX5" fmla="*/ 386575 w 564995"/>
                  <a:gd name="connsiteY5" fmla="*/ 431180 h 1018943"/>
                  <a:gd name="connsiteX6" fmla="*/ 293648 w 564995"/>
                  <a:gd name="connsiteY6" fmla="*/ 301083 h 1018943"/>
                  <a:gd name="connsiteX7" fmla="*/ 33453 w 564995"/>
                  <a:gd name="connsiteY7" fmla="*/ 0 h 1018943"/>
                  <a:gd name="connsiteX8" fmla="*/ 0 w 564995"/>
                  <a:gd name="connsiteY8" fmla="*/ 33453 h 1018943"/>
                  <a:gd name="connsiteX9" fmla="*/ 44604 w 564995"/>
                  <a:gd name="connsiteY9" fmla="*/ 81775 h 1018943"/>
                  <a:gd name="connsiteX10" fmla="*/ 96643 w 564995"/>
                  <a:gd name="connsiteY10" fmla="*/ 204439 h 1018943"/>
                  <a:gd name="connsiteX11" fmla="*/ 83401 w 564995"/>
                  <a:gd name="connsiteY11" fmla="*/ 536188 h 1018943"/>
                  <a:gd name="connsiteX12" fmla="*/ 150386 w 564995"/>
                  <a:gd name="connsiteY12" fmla="*/ 676352 h 1018943"/>
                  <a:gd name="connsiteX13" fmla="*/ 135053 w 564995"/>
                  <a:gd name="connsiteY13" fmla="*/ 779501 h 1018943"/>
                  <a:gd name="connsiteX14" fmla="*/ 151935 w 564995"/>
                  <a:gd name="connsiteY14" fmla="*/ 819382 h 1018943"/>
                  <a:gd name="connsiteX15" fmla="*/ 249043 w 564995"/>
                  <a:gd name="connsiteY15" fmla="*/ 925551 h 1018943"/>
                  <a:gd name="connsiteX16" fmla="*/ 320210 w 564995"/>
                  <a:gd name="connsiteY16" fmla="*/ 970621 h 1018943"/>
                  <a:gd name="connsiteX17" fmla="*/ 478805 w 564995"/>
                  <a:gd name="connsiteY17" fmla="*/ 1018943 h 1018943"/>
                  <a:gd name="connsiteX0" fmla="*/ 478805 w 564995"/>
                  <a:gd name="connsiteY0" fmla="*/ 1018943 h 1018943"/>
                  <a:gd name="connsiteX1" fmla="*/ 475088 w 564995"/>
                  <a:gd name="connsiteY1" fmla="*/ 944601 h 1018943"/>
                  <a:gd name="connsiteX2" fmla="*/ 491737 w 564995"/>
                  <a:gd name="connsiteY2" fmla="*/ 902552 h 1018943"/>
                  <a:gd name="connsiteX3" fmla="*/ 564995 w 564995"/>
                  <a:gd name="connsiteY3" fmla="*/ 862361 h 1018943"/>
                  <a:gd name="connsiteX4" fmla="*/ 557561 w 564995"/>
                  <a:gd name="connsiteY4" fmla="*/ 758283 h 1018943"/>
                  <a:gd name="connsiteX5" fmla="*/ 386575 w 564995"/>
                  <a:gd name="connsiteY5" fmla="*/ 431180 h 1018943"/>
                  <a:gd name="connsiteX6" fmla="*/ 293648 w 564995"/>
                  <a:gd name="connsiteY6" fmla="*/ 301083 h 1018943"/>
                  <a:gd name="connsiteX7" fmla="*/ 33453 w 564995"/>
                  <a:gd name="connsiteY7" fmla="*/ 0 h 1018943"/>
                  <a:gd name="connsiteX8" fmla="*/ 0 w 564995"/>
                  <a:gd name="connsiteY8" fmla="*/ 33453 h 1018943"/>
                  <a:gd name="connsiteX9" fmla="*/ 44604 w 564995"/>
                  <a:gd name="connsiteY9" fmla="*/ 81775 h 1018943"/>
                  <a:gd name="connsiteX10" fmla="*/ 96643 w 564995"/>
                  <a:gd name="connsiteY10" fmla="*/ 204439 h 1018943"/>
                  <a:gd name="connsiteX11" fmla="*/ 83401 w 564995"/>
                  <a:gd name="connsiteY11" fmla="*/ 536188 h 1018943"/>
                  <a:gd name="connsiteX12" fmla="*/ 150386 w 564995"/>
                  <a:gd name="connsiteY12" fmla="*/ 676352 h 1018943"/>
                  <a:gd name="connsiteX13" fmla="*/ 135053 w 564995"/>
                  <a:gd name="connsiteY13" fmla="*/ 779501 h 1018943"/>
                  <a:gd name="connsiteX14" fmla="*/ 151935 w 564995"/>
                  <a:gd name="connsiteY14" fmla="*/ 819382 h 1018943"/>
                  <a:gd name="connsiteX15" fmla="*/ 249043 w 564995"/>
                  <a:gd name="connsiteY15" fmla="*/ 925551 h 1018943"/>
                  <a:gd name="connsiteX16" fmla="*/ 320210 w 564995"/>
                  <a:gd name="connsiteY16" fmla="*/ 970621 h 1018943"/>
                  <a:gd name="connsiteX17" fmla="*/ 478805 w 564995"/>
                  <a:gd name="connsiteY17" fmla="*/ 1018943 h 1018943"/>
                  <a:gd name="connsiteX0" fmla="*/ 478805 w 574520"/>
                  <a:gd name="connsiteY0" fmla="*/ 1018943 h 1018943"/>
                  <a:gd name="connsiteX1" fmla="*/ 475088 w 574520"/>
                  <a:gd name="connsiteY1" fmla="*/ 944601 h 1018943"/>
                  <a:gd name="connsiteX2" fmla="*/ 491737 w 574520"/>
                  <a:gd name="connsiteY2" fmla="*/ 902552 h 1018943"/>
                  <a:gd name="connsiteX3" fmla="*/ 574520 w 574520"/>
                  <a:gd name="connsiteY3" fmla="*/ 922686 h 1018943"/>
                  <a:gd name="connsiteX4" fmla="*/ 557561 w 574520"/>
                  <a:gd name="connsiteY4" fmla="*/ 758283 h 1018943"/>
                  <a:gd name="connsiteX5" fmla="*/ 386575 w 574520"/>
                  <a:gd name="connsiteY5" fmla="*/ 431180 h 1018943"/>
                  <a:gd name="connsiteX6" fmla="*/ 293648 w 574520"/>
                  <a:gd name="connsiteY6" fmla="*/ 301083 h 1018943"/>
                  <a:gd name="connsiteX7" fmla="*/ 33453 w 574520"/>
                  <a:gd name="connsiteY7" fmla="*/ 0 h 1018943"/>
                  <a:gd name="connsiteX8" fmla="*/ 0 w 574520"/>
                  <a:gd name="connsiteY8" fmla="*/ 33453 h 1018943"/>
                  <a:gd name="connsiteX9" fmla="*/ 44604 w 574520"/>
                  <a:gd name="connsiteY9" fmla="*/ 81775 h 1018943"/>
                  <a:gd name="connsiteX10" fmla="*/ 96643 w 574520"/>
                  <a:gd name="connsiteY10" fmla="*/ 204439 h 1018943"/>
                  <a:gd name="connsiteX11" fmla="*/ 83401 w 574520"/>
                  <a:gd name="connsiteY11" fmla="*/ 536188 h 1018943"/>
                  <a:gd name="connsiteX12" fmla="*/ 150386 w 574520"/>
                  <a:gd name="connsiteY12" fmla="*/ 676352 h 1018943"/>
                  <a:gd name="connsiteX13" fmla="*/ 135053 w 574520"/>
                  <a:gd name="connsiteY13" fmla="*/ 779501 h 1018943"/>
                  <a:gd name="connsiteX14" fmla="*/ 151935 w 574520"/>
                  <a:gd name="connsiteY14" fmla="*/ 819382 h 1018943"/>
                  <a:gd name="connsiteX15" fmla="*/ 249043 w 574520"/>
                  <a:gd name="connsiteY15" fmla="*/ 925551 h 1018943"/>
                  <a:gd name="connsiteX16" fmla="*/ 320210 w 574520"/>
                  <a:gd name="connsiteY16" fmla="*/ 970621 h 1018943"/>
                  <a:gd name="connsiteX17" fmla="*/ 478805 w 574520"/>
                  <a:gd name="connsiteY17" fmla="*/ 1018943 h 101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4520" h="1018943">
                    <a:moveTo>
                      <a:pt x="478805" y="1018943"/>
                    </a:moveTo>
                    <a:lnTo>
                      <a:pt x="475088" y="944601"/>
                    </a:lnTo>
                    <a:lnTo>
                      <a:pt x="491737" y="902552"/>
                    </a:lnTo>
                    <a:lnTo>
                      <a:pt x="574520" y="922686"/>
                    </a:lnTo>
                    <a:lnTo>
                      <a:pt x="557561" y="758283"/>
                    </a:lnTo>
                    <a:lnTo>
                      <a:pt x="386575" y="431180"/>
                    </a:lnTo>
                    <a:lnTo>
                      <a:pt x="293648" y="301083"/>
                    </a:lnTo>
                    <a:lnTo>
                      <a:pt x="33453" y="0"/>
                    </a:lnTo>
                    <a:lnTo>
                      <a:pt x="0" y="33453"/>
                    </a:lnTo>
                    <a:lnTo>
                      <a:pt x="44604" y="81775"/>
                    </a:lnTo>
                    <a:lnTo>
                      <a:pt x="96643" y="204439"/>
                    </a:lnTo>
                    <a:lnTo>
                      <a:pt x="83401" y="536188"/>
                    </a:lnTo>
                    <a:lnTo>
                      <a:pt x="150386" y="676352"/>
                    </a:lnTo>
                    <a:lnTo>
                      <a:pt x="135053" y="779501"/>
                    </a:lnTo>
                    <a:cubicBezTo>
                      <a:pt x="134330" y="797028"/>
                      <a:pt x="152658" y="801855"/>
                      <a:pt x="151935" y="819382"/>
                    </a:cubicBezTo>
                    <a:cubicBezTo>
                      <a:pt x="191713" y="850538"/>
                      <a:pt x="225140" y="891220"/>
                      <a:pt x="249043" y="925551"/>
                    </a:cubicBezTo>
                    <a:lnTo>
                      <a:pt x="320210" y="970621"/>
                    </a:lnTo>
                    <a:lnTo>
                      <a:pt x="478805" y="1018943"/>
                    </a:lnTo>
                    <a:close/>
                  </a:path>
                </a:pathLst>
              </a:cu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7E331781-D79C-DA42-9FBD-0294E113B9B7}"/>
                  </a:ext>
                </a:extLst>
              </p:cNvPr>
              <p:cNvSpPr/>
              <p:nvPr/>
            </p:nvSpPr>
            <p:spPr>
              <a:xfrm>
                <a:off x="5130982" y="5195317"/>
                <a:ext cx="1490511" cy="442642"/>
              </a:xfrm>
              <a:custGeom>
                <a:avLst/>
                <a:gdLst>
                  <a:gd name="connsiteX0" fmla="*/ 0 w 1379034"/>
                  <a:gd name="connsiteY0" fmla="*/ 0 h 379142"/>
                  <a:gd name="connsiteX1" fmla="*/ 66907 w 1379034"/>
                  <a:gd name="connsiteY1" fmla="*/ 85493 h 379142"/>
                  <a:gd name="connsiteX2" fmla="*/ 133814 w 1379034"/>
                  <a:gd name="connsiteY2" fmla="*/ 118947 h 379142"/>
                  <a:gd name="connsiteX3" fmla="*/ 215590 w 1379034"/>
                  <a:gd name="connsiteY3" fmla="*/ 200722 h 379142"/>
                  <a:gd name="connsiteX4" fmla="*/ 360556 w 1379034"/>
                  <a:gd name="connsiteY4" fmla="*/ 312234 h 379142"/>
                  <a:gd name="connsiteX5" fmla="*/ 598448 w 1379034"/>
                  <a:gd name="connsiteY5" fmla="*/ 379142 h 379142"/>
                  <a:gd name="connsiteX6" fmla="*/ 799170 w 1379034"/>
                  <a:gd name="connsiteY6" fmla="*/ 341971 h 379142"/>
                  <a:gd name="connsiteX7" fmla="*/ 1033346 w 1379034"/>
                  <a:gd name="connsiteY7" fmla="*/ 304800 h 379142"/>
                  <a:gd name="connsiteX8" fmla="*/ 1196897 w 1379034"/>
                  <a:gd name="connsiteY8" fmla="*/ 267630 h 379142"/>
                  <a:gd name="connsiteX9" fmla="*/ 1375317 w 1379034"/>
                  <a:gd name="connsiteY9" fmla="*/ 282498 h 379142"/>
                  <a:gd name="connsiteX10" fmla="*/ 1379034 w 1379034"/>
                  <a:gd name="connsiteY10" fmla="*/ 230459 h 379142"/>
                  <a:gd name="connsiteX11" fmla="*/ 1085385 w 1379034"/>
                  <a:gd name="connsiteY11" fmla="*/ 163552 h 379142"/>
                  <a:gd name="connsiteX12" fmla="*/ 888380 w 1379034"/>
                  <a:gd name="connsiteY12" fmla="*/ 234176 h 379142"/>
                  <a:gd name="connsiteX13" fmla="*/ 691375 w 1379034"/>
                  <a:gd name="connsiteY13" fmla="*/ 211873 h 379142"/>
                  <a:gd name="connsiteX14" fmla="*/ 639336 w 1379034"/>
                  <a:gd name="connsiteY14" fmla="*/ 141249 h 379142"/>
                  <a:gd name="connsiteX15" fmla="*/ 553844 w 1379034"/>
                  <a:gd name="connsiteY15" fmla="*/ 100361 h 379142"/>
                  <a:gd name="connsiteX16" fmla="*/ 431180 w 1379034"/>
                  <a:gd name="connsiteY16" fmla="*/ 100361 h 379142"/>
                  <a:gd name="connsiteX17" fmla="*/ 338253 w 1379034"/>
                  <a:gd name="connsiteY17" fmla="*/ 137532 h 379142"/>
                  <a:gd name="connsiteX18" fmla="*/ 178419 w 1379034"/>
                  <a:gd name="connsiteY18" fmla="*/ 130098 h 379142"/>
                  <a:gd name="connsiteX19" fmla="*/ 107795 w 1379034"/>
                  <a:gd name="connsiteY19" fmla="*/ 70625 h 379142"/>
                  <a:gd name="connsiteX20" fmla="*/ 0 w 1379034"/>
                  <a:gd name="connsiteY20" fmla="*/ 0 h 379142"/>
                  <a:gd name="connsiteX0" fmla="*/ 0 w 1423484"/>
                  <a:gd name="connsiteY0" fmla="*/ 0 h 391842"/>
                  <a:gd name="connsiteX1" fmla="*/ 111357 w 1423484"/>
                  <a:gd name="connsiteY1" fmla="*/ 98193 h 391842"/>
                  <a:gd name="connsiteX2" fmla="*/ 178264 w 1423484"/>
                  <a:gd name="connsiteY2" fmla="*/ 131647 h 391842"/>
                  <a:gd name="connsiteX3" fmla="*/ 260040 w 1423484"/>
                  <a:gd name="connsiteY3" fmla="*/ 213422 h 391842"/>
                  <a:gd name="connsiteX4" fmla="*/ 405006 w 1423484"/>
                  <a:gd name="connsiteY4" fmla="*/ 324934 h 391842"/>
                  <a:gd name="connsiteX5" fmla="*/ 642898 w 1423484"/>
                  <a:gd name="connsiteY5" fmla="*/ 391842 h 391842"/>
                  <a:gd name="connsiteX6" fmla="*/ 843620 w 1423484"/>
                  <a:gd name="connsiteY6" fmla="*/ 354671 h 391842"/>
                  <a:gd name="connsiteX7" fmla="*/ 1077796 w 1423484"/>
                  <a:gd name="connsiteY7" fmla="*/ 317500 h 391842"/>
                  <a:gd name="connsiteX8" fmla="*/ 1241347 w 1423484"/>
                  <a:gd name="connsiteY8" fmla="*/ 280330 h 391842"/>
                  <a:gd name="connsiteX9" fmla="*/ 1419767 w 1423484"/>
                  <a:gd name="connsiteY9" fmla="*/ 295198 h 391842"/>
                  <a:gd name="connsiteX10" fmla="*/ 1423484 w 1423484"/>
                  <a:gd name="connsiteY10" fmla="*/ 243159 h 391842"/>
                  <a:gd name="connsiteX11" fmla="*/ 1129835 w 1423484"/>
                  <a:gd name="connsiteY11" fmla="*/ 176252 h 391842"/>
                  <a:gd name="connsiteX12" fmla="*/ 932830 w 1423484"/>
                  <a:gd name="connsiteY12" fmla="*/ 246876 h 391842"/>
                  <a:gd name="connsiteX13" fmla="*/ 735825 w 1423484"/>
                  <a:gd name="connsiteY13" fmla="*/ 224573 h 391842"/>
                  <a:gd name="connsiteX14" fmla="*/ 683786 w 1423484"/>
                  <a:gd name="connsiteY14" fmla="*/ 153949 h 391842"/>
                  <a:gd name="connsiteX15" fmla="*/ 598294 w 1423484"/>
                  <a:gd name="connsiteY15" fmla="*/ 113061 h 391842"/>
                  <a:gd name="connsiteX16" fmla="*/ 475630 w 1423484"/>
                  <a:gd name="connsiteY16" fmla="*/ 113061 h 391842"/>
                  <a:gd name="connsiteX17" fmla="*/ 382703 w 1423484"/>
                  <a:gd name="connsiteY17" fmla="*/ 150232 h 391842"/>
                  <a:gd name="connsiteX18" fmla="*/ 222869 w 1423484"/>
                  <a:gd name="connsiteY18" fmla="*/ 142798 h 391842"/>
                  <a:gd name="connsiteX19" fmla="*/ 152245 w 1423484"/>
                  <a:gd name="connsiteY19" fmla="*/ 83325 h 391842"/>
                  <a:gd name="connsiteX20" fmla="*/ 0 w 1423484"/>
                  <a:gd name="connsiteY20" fmla="*/ 0 h 391842"/>
                  <a:gd name="connsiteX0" fmla="*/ 0 w 1423484"/>
                  <a:gd name="connsiteY0" fmla="*/ 0 h 391842"/>
                  <a:gd name="connsiteX1" fmla="*/ 70082 w 1423484"/>
                  <a:gd name="connsiteY1" fmla="*/ 85493 h 391842"/>
                  <a:gd name="connsiteX2" fmla="*/ 178264 w 1423484"/>
                  <a:gd name="connsiteY2" fmla="*/ 131647 h 391842"/>
                  <a:gd name="connsiteX3" fmla="*/ 260040 w 1423484"/>
                  <a:gd name="connsiteY3" fmla="*/ 213422 h 391842"/>
                  <a:gd name="connsiteX4" fmla="*/ 405006 w 1423484"/>
                  <a:gd name="connsiteY4" fmla="*/ 324934 h 391842"/>
                  <a:gd name="connsiteX5" fmla="*/ 642898 w 1423484"/>
                  <a:gd name="connsiteY5" fmla="*/ 391842 h 391842"/>
                  <a:gd name="connsiteX6" fmla="*/ 843620 w 1423484"/>
                  <a:gd name="connsiteY6" fmla="*/ 354671 h 391842"/>
                  <a:gd name="connsiteX7" fmla="*/ 1077796 w 1423484"/>
                  <a:gd name="connsiteY7" fmla="*/ 317500 h 391842"/>
                  <a:gd name="connsiteX8" fmla="*/ 1241347 w 1423484"/>
                  <a:gd name="connsiteY8" fmla="*/ 280330 h 391842"/>
                  <a:gd name="connsiteX9" fmla="*/ 1419767 w 1423484"/>
                  <a:gd name="connsiteY9" fmla="*/ 295198 h 391842"/>
                  <a:gd name="connsiteX10" fmla="*/ 1423484 w 1423484"/>
                  <a:gd name="connsiteY10" fmla="*/ 243159 h 391842"/>
                  <a:gd name="connsiteX11" fmla="*/ 1129835 w 1423484"/>
                  <a:gd name="connsiteY11" fmla="*/ 176252 h 391842"/>
                  <a:gd name="connsiteX12" fmla="*/ 932830 w 1423484"/>
                  <a:gd name="connsiteY12" fmla="*/ 246876 h 391842"/>
                  <a:gd name="connsiteX13" fmla="*/ 735825 w 1423484"/>
                  <a:gd name="connsiteY13" fmla="*/ 224573 h 391842"/>
                  <a:gd name="connsiteX14" fmla="*/ 683786 w 1423484"/>
                  <a:gd name="connsiteY14" fmla="*/ 153949 h 391842"/>
                  <a:gd name="connsiteX15" fmla="*/ 598294 w 1423484"/>
                  <a:gd name="connsiteY15" fmla="*/ 113061 h 391842"/>
                  <a:gd name="connsiteX16" fmla="*/ 475630 w 1423484"/>
                  <a:gd name="connsiteY16" fmla="*/ 113061 h 391842"/>
                  <a:gd name="connsiteX17" fmla="*/ 382703 w 1423484"/>
                  <a:gd name="connsiteY17" fmla="*/ 150232 h 391842"/>
                  <a:gd name="connsiteX18" fmla="*/ 222869 w 1423484"/>
                  <a:gd name="connsiteY18" fmla="*/ 142798 h 391842"/>
                  <a:gd name="connsiteX19" fmla="*/ 152245 w 1423484"/>
                  <a:gd name="connsiteY19" fmla="*/ 83325 h 391842"/>
                  <a:gd name="connsiteX20" fmla="*/ 0 w 1423484"/>
                  <a:gd name="connsiteY20" fmla="*/ 0 h 391842"/>
                  <a:gd name="connsiteX0" fmla="*/ 0 w 1423484"/>
                  <a:gd name="connsiteY0" fmla="*/ 0 h 391842"/>
                  <a:gd name="connsiteX1" fmla="*/ 70082 w 1423484"/>
                  <a:gd name="connsiteY1" fmla="*/ 85493 h 391842"/>
                  <a:gd name="connsiteX2" fmla="*/ 165564 w 1423484"/>
                  <a:gd name="connsiteY2" fmla="*/ 128472 h 391842"/>
                  <a:gd name="connsiteX3" fmla="*/ 260040 w 1423484"/>
                  <a:gd name="connsiteY3" fmla="*/ 213422 h 391842"/>
                  <a:gd name="connsiteX4" fmla="*/ 405006 w 1423484"/>
                  <a:gd name="connsiteY4" fmla="*/ 324934 h 391842"/>
                  <a:gd name="connsiteX5" fmla="*/ 642898 w 1423484"/>
                  <a:gd name="connsiteY5" fmla="*/ 391842 h 391842"/>
                  <a:gd name="connsiteX6" fmla="*/ 843620 w 1423484"/>
                  <a:gd name="connsiteY6" fmla="*/ 354671 h 391842"/>
                  <a:gd name="connsiteX7" fmla="*/ 1077796 w 1423484"/>
                  <a:gd name="connsiteY7" fmla="*/ 317500 h 391842"/>
                  <a:gd name="connsiteX8" fmla="*/ 1241347 w 1423484"/>
                  <a:gd name="connsiteY8" fmla="*/ 280330 h 391842"/>
                  <a:gd name="connsiteX9" fmla="*/ 1419767 w 1423484"/>
                  <a:gd name="connsiteY9" fmla="*/ 295198 h 391842"/>
                  <a:gd name="connsiteX10" fmla="*/ 1423484 w 1423484"/>
                  <a:gd name="connsiteY10" fmla="*/ 243159 h 391842"/>
                  <a:gd name="connsiteX11" fmla="*/ 1129835 w 1423484"/>
                  <a:gd name="connsiteY11" fmla="*/ 176252 h 391842"/>
                  <a:gd name="connsiteX12" fmla="*/ 932830 w 1423484"/>
                  <a:gd name="connsiteY12" fmla="*/ 246876 h 391842"/>
                  <a:gd name="connsiteX13" fmla="*/ 735825 w 1423484"/>
                  <a:gd name="connsiteY13" fmla="*/ 224573 h 391842"/>
                  <a:gd name="connsiteX14" fmla="*/ 683786 w 1423484"/>
                  <a:gd name="connsiteY14" fmla="*/ 153949 h 391842"/>
                  <a:gd name="connsiteX15" fmla="*/ 598294 w 1423484"/>
                  <a:gd name="connsiteY15" fmla="*/ 113061 h 391842"/>
                  <a:gd name="connsiteX16" fmla="*/ 475630 w 1423484"/>
                  <a:gd name="connsiteY16" fmla="*/ 113061 h 391842"/>
                  <a:gd name="connsiteX17" fmla="*/ 382703 w 1423484"/>
                  <a:gd name="connsiteY17" fmla="*/ 150232 h 391842"/>
                  <a:gd name="connsiteX18" fmla="*/ 222869 w 1423484"/>
                  <a:gd name="connsiteY18" fmla="*/ 142798 h 391842"/>
                  <a:gd name="connsiteX19" fmla="*/ 152245 w 1423484"/>
                  <a:gd name="connsiteY19" fmla="*/ 83325 h 391842"/>
                  <a:gd name="connsiteX20" fmla="*/ 0 w 1423484"/>
                  <a:gd name="connsiteY20" fmla="*/ 0 h 391842"/>
                  <a:gd name="connsiteX0" fmla="*/ 0 w 1423484"/>
                  <a:gd name="connsiteY0" fmla="*/ 0 h 391842"/>
                  <a:gd name="connsiteX1" fmla="*/ 70082 w 1423484"/>
                  <a:gd name="connsiteY1" fmla="*/ 85493 h 391842"/>
                  <a:gd name="connsiteX2" fmla="*/ 165564 w 1423484"/>
                  <a:gd name="connsiteY2" fmla="*/ 128472 h 391842"/>
                  <a:gd name="connsiteX3" fmla="*/ 260040 w 1423484"/>
                  <a:gd name="connsiteY3" fmla="*/ 213422 h 391842"/>
                  <a:gd name="connsiteX4" fmla="*/ 405006 w 1423484"/>
                  <a:gd name="connsiteY4" fmla="*/ 318584 h 391842"/>
                  <a:gd name="connsiteX5" fmla="*/ 642898 w 1423484"/>
                  <a:gd name="connsiteY5" fmla="*/ 391842 h 391842"/>
                  <a:gd name="connsiteX6" fmla="*/ 843620 w 1423484"/>
                  <a:gd name="connsiteY6" fmla="*/ 354671 h 391842"/>
                  <a:gd name="connsiteX7" fmla="*/ 1077796 w 1423484"/>
                  <a:gd name="connsiteY7" fmla="*/ 317500 h 391842"/>
                  <a:gd name="connsiteX8" fmla="*/ 1241347 w 1423484"/>
                  <a:gd name="connsiteY8" fmla="*/ 280330 h 391842"/>
                  <a:gd name="connsiteX9" fmla="*/ 1419767 w 1423484"/>
                  <a:gd name="connsiteY9" fmla="*/ 295198 h 391842"/>
                  <a:gd name="connsiteX10" fmla="*/ 1423484 w 1423484"/>
                  <a:gd name="connsiteY10" fmla="*/ 243159 h 391842"/>
                  <a:gd name="connsiteX11" fmla="*/ 1129835 w 1423484"/>
                  <a:gd name="connsiteY11" fmla="*/ 176252 h 391842"/>
                  <a:gd name="connsiteX12" fmla="*/ 932830 w 1423484"/>
                  <a:gd name="connsiteY12" fmla="*/ 246876 h 391842"/>
                  <a:gd name="connsiteX13" fmla="*/ 735825 w 1423484"/>
                  <a:gd name="connsiteY13" fmla="*/ 224573 h 391842"/>
                  <a:gd name="connsiteX14" fmla="*/ 683786 w 1423484"/>
                  <a:gd name="connsiteY14" fmla="*/ 153949 h 391842"/>
                  <a:gd name="connsiteX15" fmla="*/ 598294 w 1423484"/>
                  <a:gd name="connsiteY15" fmla="*/ 113061 h 391842"/>
                  <a:gd name="connsiteX16" fmla="*/ 475630 w 1423484"/>
                  <a:gd name="connsiteY16" fmla="*/ 113061 h 391842"/>
                  <a:gd name="connsiteX17" fmla="*/ 382703 w 1423484"/>
                  <a:gd name="connsiteY17" fmla="*/ 150232 h 391842"/>
                  <a:gd name="connsiteX18" fmla="*/ 222869 w 1423484"/>
                  <a:gd name="connsiteY18" fmla="*/ 142798 h 391842"/>
                  <a:gd name="connsiteX19" fmla="*/ 152245 w 1423484"/>
                  <a:gd name="connsiteY19" fmla="*/ 83325 h 391842"/>
                  <a:gd name="connsiteX20" fmla="*/ 0 w 1423484"/>
                  <a:gd name="connsiteY20" fmla="*/ 0 h 391842"/>
                  <a:gd name="connsiteX0" fmla="*/ 0 w 1423484"/>
                  <a:gd name="connsiteY0" fmla="*/ 0 h 391842"/>
                  <a:gd name="connsiteX1" fmla="*/ 70082 w 1423484"/>
                  <a:gd name="connsiteY1" fmla="*/ 85493 h 391842"/>
                  <a:gd name="connsiteX2" fmla="*/ 165564 w 1423484"/>
                  <a:gd name="connsiteY2" fmla="*/ 128472 h 391842"/>
                  <a:gd name="connsiteX3" fmla="*/ 260040 w 1423484"/>
                  <a:gd name="connsiteY3" fmla="*/ 213422 h 391842"/>
                  <a:gd name="connsiteX4" fmla="*/ 405006 w 1423484"/>
                  <a:gd name="connsiteY4" fmla="*/ 318584 h 391842"/>
                  <a:gd name="connsiteX5" fmla="*/ 642898 w 1423484"/>
                  <a:gd name="connsiteY5" fmla="*/ 391842 h 391842"/>
                  <a:gd name="connsiteX6" fmla="*/ 843620 w 1423484"/>
                  <a:gd name="connsiteY6" fmla="*/ 354671 h 391842"/>
                  <a:gd name="connsiteX7" fmla="*/ 1077796 w 1423484"/>
                  <a:gd name="connsiteY7" fmla="*/ 317500 h 391842"/>
                  <a:gd name="connsiteX8" fmla="*/ 1241347 w 1423484"/>
                  <a:gd name="connsiteY8" fmla="*/ 280330 h 391842"/>
                  <a:gd name="connsiteX9" fmla="*/ 1419767 w 1423484"/>
                  <a:gd name="connsiteY9" fmla="*/ 295198 h 391842"/>
                  <a:gd name="connsiteX10" fmla="*/ 1423484 w 1423484"/>
                  <a:gd name="connsiteY10" fmla="*/ 243159 h 391842"/>
                  <a:gd name="connsiteX11" fmla="*/ 1129835 w 1423484"/>
                  <a:gd name="connsiteY11" fmla="*/ 176252 h 391842"/>
                  <a:gd name="connsiteX12" fmla="*/ 932830 w 1423484"/>
                  <a:gd name="connsiteY12" fmla="*/ 246876 h 391842"/>
                  <a:gd name="connsiteX13" fmla="*/ 735825 w 1423484"/>
                  <a:gd name="connsiteY13" fmla="*/ 224573 h 391842"/>
                  <a:gd name="connsiteX14" fmla="*/ 683786 w 1423484"/>
                  <a:gd name="connsiteY14" fmla="*/ 153949 h 391842"/>
                  <a:gd name="connsiteX15" fmla="*/ 598294 w 1423484"/>
                  <a:gd name="connsiteY15" fmla="*/ 113061 h 391842"/>
                  <a:gd name="connsiteX16" fmla="*/ 475630 w 1423484"/>
                  <a:gd name="connsiteY16" fmla="*/ 113061 h 391842"/>
                  <a:gd name="connsiteX17" fmla="*/ 382703 w 1423484"/>
                  <a:gd name="connsiteY17" fmla="*/ 150232 h 391842"/>
                  <a:gd name="connsiteX18" fmla="*/ 219694 w 1423484"/>
                  <a:gd name="connsiteY18" fmla="*/ 123748 h 391842"/>
                  <a:gd name="connsiteX19" fmla="*/ 152245 w 1423484"/>
                  <a:gd name="connsiteY19" fmla="*/ 83325 h 391842"/>
                  <a:gd name="connsiteX20" fmla="*/ 0 w 1423484"/>
                  <a:gd name="connsiteY20" fmla="*/ 0 h 391842"/>
                  <a:gd name="connsiteX0" fmla="*/ 0 w 1423484"/>
                  <a:gd name="connsiteY0" fmla="*/ 0 h 391842"/>
                  <a:gd name="connsiteX1" fmla="*/ 70082 w 1423484"/>
                  <a:gd name="connsiteY1" fmla="*/ 85493 h 391842"/>
                  <a:gd name="connsiteX2" fmla="*/ 165564 w 1423484"/>
                  <a:gd name="connsiteY2" fmla="*/ 128472 h 391842"/>
                  <a:gd name="connsiteX3" fmla="*/ 260040 w 1423484"/>
                  <a:gd name="connsiteY3" fmla="*/ 213422 h 391842"/>
                  <a:gd name="connsiteX4" fmla="*/ 405006 w 1423484"/>
                  <a:gd name="connsiteY4" fmla="*/ 318584 h 391842"/>
                  <a:gd name="connsiteX5" fmla="*/ 642898 w 1423484"/>
                  <a:gd name="connsiteY5" fmla="*/ 391842 h 391842"/>
                  <a:gd name="connsiteX6" fmla="*/ 843620 w 1423484"/>
                  <a:gd name="connsiteY6" fmla="*/ 354671 h 391842"/>
                  <a:gd name="connsiteX7" fmla="*/ 1077796 w 1423484"/>
                  <a:gd name="connsiteY7" fmla="*/ 317500 h 391842"/>
                  <a:gd name="connsiteX8" fmla="*/ 1241347 w 1423484"/>
                  <a:gd name="connsiteY8" fmla="*/ 280330 h 391842"/>
                  <a:gd name="connsiteX9" fmla="*/ 1419767 w 1423484"/>
                  <a:gd name="connsiteY9" fmla="*/ 295198 h 391842"/>
                  <a:gd name="connsiteX10" fmla="*/ 1423484 w 1423484"/>
                  <a:gd name="connsiteY10" fmla="*/ 243159 h 391842"/>
                  <a:gd name="connsiteX11" fmla="*/ 1129835 w 1423484"/>
                  <a:gd name="connsiteY11" fmla="*/ 176252 h 391842"/>
                  <a:gd name="connsiteX12" fmla="*/ 932830 w 1423484"/>
                  <a:gd name="connsiteY12" fmla="*/ 246876 h 391842"/>
                  <a:gd name="connsiteX13" fmla="*/ 735825 w 1423484"/>
                  <a:gd name="connsiteY13" fmla="*/ 224573 h 391842"/>
                  <a:gd name="connsiteX14" fmla="*/ 683786 w 1423484"/>
                  <a:gd name="connsiteY14" fmla="*/ 153949 h 391842"/>
                  <a:gd name="connsiteX15" fmla="*/ 598294 w 1423484"/>
                  <a:gd name="connsiteY15" fmla="*/ 113061 h 391842"/>
                  <a:gd name="connsiteX16" fmla="*/ 475630 w 1423484"/>
                  <a:gd name="connsiteY16" fmla="*/ 113061 h 391842"/>
                  <a:gd name="connsiteX17" fmla="*/ 370003 w 1423484"/>
                  <a:gd name="connsiteY17" fmla="*/ 137532 h 391842"/>
                  <a:gd name="connsiteX18" fmla="*/ 219694 w 1423484"/>
                  <a:gd name="connsiteY18" fmla="*/ 123748 h 391842"/>
                  <a:gd name="connsiteX19" fmla="*/ 152245 w 1423484"/>
                  <a:gd name="connsiteY19" fmla="*/ 83325 h 391842"/>
                  <a:gd name="connsiteX20" fmla="*/ 0 w 1423484"/>
                  <a:gd name="connsiteY20" fmla="*/ 0 h 391842"/>
                  <a:gd name="connsiteX0" fmla="*/ 0 w 1423484"/>
                  <a:gd name="connsiteY0" fmla="*/ 0 h 391842"/>
                  <a:gd name="connsiteX1" fmla="*/ 70082 w 1423484"/>
                  <a:gd name="connsiteY1" fmla="*/ 85493 h 391842"/>
                  <a:gd name="connsiteX2" fmla="*/ 165564 w 1423484"/>
                  <a:gd name="connsiteY2" fmla="*/ 128472 h 391842"/>
                  <a:gd name="connsiteX3" fmla="*/ 260040 w 1423484"/>
                  <a:gd name="connsiteY3" fmla="*/ 213422 h 391842"/>
                  <a:gd name="connsiteX4" fmla="*/ 405006 w 1423484"/>
                  <a:gd name="connsiteY4" fmla="*/ 318584 h 391842"/>
                  <a:gd name="connsiteX5" fmla="*/ 642898 w 1423484"/>
                  <a:gd name="connsiteY5" fmla="*/ 391842 h 391842"/>
                  <a:gd name="connsiteX6" fmla="*/ 843620 w 1423484"/>
                  <a:gd name="connsiteY6" fmla="*/ 354671 h 391842"/>
                  <a:gd name="connsiteX7" fmla="*/ 1077796 w 1423484"/>
                  <a:gd name="connsiteY7" fmla="*/ 317500 h 391842"/>
                  <a:gd name="connsiteX8" fmla="*/ 1241347 w 1423484"/>
                  <a:gd name="connsiteY8" fmla="*/ 280330 h 391842"/>
                  <a:gd name="connsiteX9" fmla="*/ 1419767 w 1423484"/>
                  <a:gd name="connsiteY9" fmla="*/ 295198 h 391842"/>
                  <a:gd name="connsiteX10" fmla="*/ 1423484 w 1423484"/>
                  <a:gd name="connsiteY10" fmla="*/ 243159 h 391842"/>
                  <a:gd name="connsiteX11" fmla="*/ 1129835 w 1423484"/>
                  <a:gd name="connsiteY11" fmla="*/ 176252 h 391842"/>
                  <a:gd name="connsiteX12" fmla="*/ 932830 w 1423484"/>
                  <a:gd name="connsiteY12" fmla="*/ 246876 h 391842"/>
                  <a:gd name="connsiteX13" fmla="*/ 735825 w 1423484"/>
                  <a:gd name="connsiteY13" fmla="*/ 224573 h 391842"/>
                  <a:gd name="connsiteX14" fmla="*/ 683786 w 1423484"/>
                  <a:gd name="connsiteY14" fmla="*/ 153949 h 391842"/>
                  <a:gd name="connsiteX15" fmla="*/ 598294 w 1423484"/>
                  <a:gd name="connsiteY15" fmla="*/ 113061 h 391842"/>
                  <a:gd name="connsiteX16" fmla="*/ 475630 w 1423484"/>
                  <a:gd name="connsiteY16" fmla="*/ 103536 h 391842"/>
                  <a:gd name="connsiteX17" fmla="*/ 370003 w 1423484"/>
                  <a:gd name="connsiteY17" fmla="*/ 137532 h 391842"/>
                  <a:gd name="connsiteX18" fmla="*/ 219694 w 1423484"/>
                  <a:gd name="connsiteY18" fmla="*/ 123748 h 391842"/>
                  <a:gd name="connsiteX19" fmla="*/ 152245 w 1423484"/>
                  <a:gd name="connsiteY19" fmla="*/ 83325 h 391842"/>
                  <a:gd name="connsiteX20" fmla="*/ 0 w 1423484"/>
                  <a:gd name="connsiteY20" fmla="*/ 0 h 391842"/>
                  <a:gd name="connsiteX0" fmla="*/ 0 w 1423484"/>
                  <a:gd name="connsiteY0" fmla="*/ 0 h 391842"/>
                  <a:gd name="connsiteX1" fmla="*/ 70082 w 1423484"/>
                  <a:gd name="connsiteY1" fmla="*/ 85493 h 391842"/>
                  <a:gd name="connsiteX2" fmla="*/ 165564 w 1423484"/>
                  <a:gd name="connsiteY2" fmla="*/ 128472 h 391842"/>
                  <a:gd name="connsiteX3" fmla="*/ 260040 w 1423484"/>
                  <a:gd name="connsiteY3" fmla="*/ 213422 h 391842"/>
                  <a:gd name="connsiteX4" fmla="*/ 405006 w 1423484"/>
                  <a:gd name="connsiteY4" fmla="*/ 318584 h 391842"/>
                  <a:gd name="connsiteX5" fmla="*/ 642898 w 1423484"/>
                  <a:gd name="connsiteY5" fmla="*/ 391842 h 391842"/>
                  <a:gd name="connsiteX6" fmla="*/ 843620 w 1423484"/>
                  <a:gd name="connsiteY6" fmla="*/ 354671 h 391842"/>
                  <a:gd name="connsiteX7" fmla="*/ 1077796 w 1423484"/>
                  <a:gd name="connsiteY7" fmla="*/ 317500 h 391842"/>
                  <a:gd name="connsiteX8" fmla="*/ 1241347 w 1423484"/>
                  <a:gd name="connsiteY8" fmla="*/ 280330 h 391842"/>
                  <a:gd name="connsiteX9" fmla="*/ 1419767 w 1423484"/>
                  <a:gd name="connsiteY9" fmla="*/ 295198 h 391842"/>
                  <a:gd name="connsiteX10" fmla="*/ 1423484 w 1423484"/>
                  <a:gd name="connsiteY10" fmla="*/ 243159 h 391842"/>
                  <a:gd name="connsiteX11" fmla="*/ 1129835 w 1423484"/>
                  <a:gd name="connsiteY11" fmla="*/ 176252 h 391842"/>
                  <a:gd name="connsiteX12" fmla="*/ 932830 w 1423484"/>
                  <a:gd name="connsiteY12" fmla="*/ 246876 h 391842"/>
                  <a:gd name="connsiteX13" fmla="*/ 735825 w 1423484"/>
                  <a:gd name="connsiteY13" fmla="*/ 224573 h 391842"/>
                  <a:gd name="connsiteX14" fmla="*/ 683786 w 1423484"/>
                  <a:gd name="connsiteY14" fmla="*/ 153949 h 391842"/>
                  <a:gd name="connsiteX15" fmla="*/ 601469 w 1423484"/>
                  <a:gd name="connsiteY15" fmla="*/ 94011 h 391842"/>
                  <a:gd name="connsiteX16" fmla="*/ 475630 w 1423484"/>
                  <a:gd name="connsiteY16" fmla="*/ 103536 h 391842"/>
                  <a:gd name="connsiteX17" fmla="*/ 370003 w 1423484"/>
                  <a:gd name="connsiteY17" fmla="*/ 137532 h 391842"/>
                  <a:gd name="connsiteX18" fmla="*/ 219694 w 1423484"/>
                  <a:gd name="connsiteY18" fmla="*/ 123748 h 391842"/>
                  <a:gd name="connsiteX19" fmla="*/ 152245 w 1423484"/>
                  <a:gd name="connsiteY19" fmla="*/ 83325 h 391842"/>
                  <a:gd name="connsiteX20" fmla="*/ 0 w 1423484"/>
                  <a:gd name="connsiteY20" fmla="*/ 0 h 391842"/>
                  <a:gd name="connsiteX0" fmla="*/ 0 w 1423484"/>
                  <a:gd name="connsiteY0" fmla="*/ 0 h 391842"/>
                  <a:gd name="connsiteX1" fmla="*/ 70082 w 1423484"/>
                  <a:gd name="connsiteY1" fmla="*/ 85493 h 391842"/>
                  <a:gd name="connsiteX2" fmla="*/ 165564 w 1423484"/>
                  <a:gd name="connsiteY2" fmla="*/ 128472 h 391842"/>
                  <a:gd name="connsiteX3" fmla="*/ 260040 w 1423484"/>
                  <a:gd name="connsiteY3" fmla="*/ 213422 h 391842"/>
                  <a:gd name="connsiteX4" fmla="*/ 405006 w 1423484"/>
                  <a:gd name="connsiteY4" fmla="*/ 318584 h 391842"/>
                  <a:gd name="connsiteX5" fmla="*/ 642898 w 1423484"/>
                  <a:gd name="connsiteY5" fmla="*/ 391842 h 391842"/>
                  <a:gd name="connsiteX6" fmla="*/ 843620 w 1423484"/>
                  <a:gd name="connsiteY6" fmla="*/ 354671 h 391842"/>
                  <a:gd name="connsiteX7" fmla="*/ 1077796 w 1423484"/>
                  <a:gd name="connsiteY7" fmla="*/ 317500 h 391842"/>
                  <a:gd name="connsiteX8" fmla="*/ 1241347 w 1423484"/>
                  <a:gd name="connsiteY8" fmla="*/ 280330 h 391842"/>
                  <a:gd name="connsiteX9" fmla="*/ 1419767 w 1423484"/>
                  <a:gd name="connsiteY9" fmla="*/ 295198 h 391842"/>
                  <a:gd name="connsiteX10" fmla="*/ 1423484 w 1423484"/>
                  <a:gd name="connsiteY10" fmla="*/ 243159 h 391842"/>
                  <a:gd name="connsiteX11" fmla="*/ 1129835 w 1423484"/>
                  <a:gd name="connsiteY11" fmla="*/ 176252 h 391842"/>
                  <a:gd name="connsiteX12" fmla="*/ 932830 w 1423484"/>
                  <a:gd name="connsiteY12" fmla="*/ 246876 h 391842"/>
                  <a:gd name="connsiteX13" fmla="*/ 735825 w 1423484"/>
                  <a:gd name="connsiteY13" fmla="*/ 224573 h 391842"/>
                  <a:gd name="connsiteX14" fmla="*/ 709186 w 1423484"/>
                  <a:gd name="connsiteY14" fmla="*/ 150774 h 391842"/>
                  <a:gd name="connsiteX15" fmla="*/ 601469 w 1423484"/>
                  <a:gd name="connsiteY15" fmla="*/ 94011 h 391842"/>
                  <a:gd name="connsiteX16" fmla="*/ 475630 w 1423484"/>
                  <a:gd name="connsiteY16" fmla="*/ 103536 h 391842"/>
                  <a:gd name="connsiteX17" fmla="*/ 370003 w 1423484"/>
                  <a:gd name="connsiteY17" fmla="*/ 137532 h 391842"/>
                  <a:gd name="connsiteX18" fmla="*/ 219694 w 1423484"/>
                  <a:gd name="connsiteY18" fmla="*/ 123748 h 391842"/>
                  <a:gd name="connsiteX19" fmla="*/ 152245 w 1423484"/>
                  <a:gd name="connsiteY19" fmla="*/ 83325 h 391842"/>
                  <a:gd name="connsiteX20" fmla="*/ 0 w 1423484"/>
                  <a:gd name="connsiteY20" fmla="*/ 0 h 391842"/>
                  <a:gd name="connsiteX0" fmla="*/ 0 w 1423484"/>
                  <a:gd name="connsiteY0" fmla="*/ 0 h 391842"/>
                  <a:gd name="connsiteX1" fmla="*/ 70082 w 1423484"/>
                  <a:gd name="connsiteY1" fmla="*/ 85493 h 391842"/>
                  <a:gd name="connsiteX2" fmla="*/ 165564 w 1423484"/>
                  <a:gd name="connsiteY2" fmla="*/ 128472 h 391842"/>
                  <a:gd name="connsiteX3" fmla="*/ 260040 w 1423484"/>
                  <a:gd name="connsiteY3" fmla="*/ 213422 h 391842"/>
                  <a:gd name="connsiteX4" fmla="*/ 405006 w 1423484"/>
                  <a:gd name="connsiteY4" fmla="*/ 318584 h 391842"/>
                  <a:gd name="connsiteX5" fmla="*/ 642898 w 1423484"/>
                  <a:gd name="connsiteY5" fmla="*/ 391842 h 391842"/>
                  <a:gd name="connsiteX6" fmla="*/ 843620 w 1423484"/>
                  <a:gd name="connsiteY6" fmla="*/ 354671 h 391842"/>
                  <a:gd name="connsiteX7" fmla="*/ 1077796 w 1423484"/>
                  <a:gd name="connsiteY7" fmla="*/ 317500 h 391842"/>
                  <a:gd name="connsiteX8" fmla="*/ 1241347 w 1423484"/>
                  <a:gd name="connsiteY8" fmla="*/ 280330 h 391842"/>
                  <a:gd name="connsiteX9" fmla="*/ 1419767 w 1423484"/>
                  <a:gd name="connsiteY9" fmla="*/ 295198 h 391842"/>
                  <a:gd name="connsiteX10" fmla="*/ 1423484 w 1423484"/>
                  <a:gd name="connsiteY10" fmla="*/ 243159 h 391842"/>
                  <a:gd name="connsiteX11" fmla="*/ 1129835 w 1423484"/>
                  <a:gd name="connsiteY11" fmla="*/ 176252 h 391842"/>
                  <a:gd name="connsiteX12" fmla="*/ 932830 w 1423484"/>
                  <a:gd name="connsiteY12" fmla="*/ 246876 h 391842"/>
                  <a:gd name="connsiteX13" fmla="*/ 745350 w 1423484"/>
                  <a:gd name="connsiteY13" fmla="*/ 211873 h 391842"/>
                  <a:gd name="connsiteX14" fmla="*/ 709186 w 1423484"/>
                  <a:gd name="connsiteY14" fmla="*/ 150774 h 391842"/>
                  <a:gd name="connsiteX15" fmla="*/ 601469 w 1423484"/>
                  <a:gd name="connsiteY15" fmla="*/ 94011 h 391842"/>
                  <a:gd name="connsiteX16" fmla="*/ 475630 w 1423484"/>
                  <a:gd name="connsiteY16" fmla="*/ 103536 h 391842"/>
                  <a:gd name="connsiteX17" fmla="*/ 370003 w 1423484"/>
                  <a:gd name="connsiteY17" fmla="*/ 137532 h 391842"/>
                  <a:gd name="connsiteX18" fmla="*/ 219694 w 1423484"/>
                  <a:gd name="connsiteY18" fmla="*/ 123748 h 391842"/>
                  <a:gd name="connsiteX19" fmla="*/ 152245 w 1423484"/>
                  <a:gd name="connsiteY19" fmla="*/ 83325 h 391842"/>
                  <a:gd name="connsiteX20" fmla="*/ 0 w 1423484"/>
                  <a:gd name="connsiteY20" fmla="*/ 0 h 391842"/>
                  <a:gd name="connsiteX0" fmla="*/ 0 w 1423484"/>
                  <a:gd name="connsiteY0" fmla="*/ 0 h 391842"/>
                  <a:gd name="connsiteX1" fmla="*/ 70082 w 1423484"/>
                  <a:gd name="connsiteY1" fmla="*/ 85493 h 391842"/>
                  <a:gd name="connsiteX2" fmla="*/ 165564 w 1423484"/>
                  <a:gd name="connsiteY2" fmla="*/ 128472 h 391842"/>
                  <a:gd name="connsiteX3" fmla="*/ 260040 w 1423484"/>
                  <a:gd name="connsiteY3" fmla="*/ 213422 h 391842"/>
                  <a:gd name="connsiteX4" fmla="*/ 405006 w 1423484"/>
                  <a:gd name="connsiteY4" fmla="*/ 318584 h 391842"/>
                  <a:gd name="connsiteX5" fmla="*/ 642898 w 1423484"/>
                  <a:gd name="connsiteY5" fmla="*/ 391842 h 391842"/>
                  <a:gd name="connsiteX6" fmla="*/ 843620 w 1423484"/>
                  <a:gd name="connsiteY6" fmla="*/ 354671 h 391842"/>
                  <a:gd name="connsiteX7" fmla="*/ 1077796 w 1423484"/>
                  <a:gd name="connsiteY7" fmla="*/ 317500 h 391842"/>
                  <a:gd name="connsiteX8" fmla="*/ 1241347 w 1423484"/>
                  <a:gd name="connsiteY8" fmla="*/ 280330 h 391842"/>
                  <a:gd name="connsiteX9" fmla="*/ 1419767 w 1423484"/>
                  <a:gd name="connsiteY9" fmla="*/ 295198 h 391842"/>
                  <a:gd name="connsiteX10" fmla="*/ 1423484 w 1423484"/>
                  <a:gd name="connsiteY10" fmla="*/ 243159 h 391842"/>
                  <a:gd name="connsiteX11" fmla="*/ 1129835 w 1423484"/>
                  <a:gd name="connsiteY11" fmla="*/ 176252 h 391842"/>
                  <a:gd name="connsiteX12" fmla="*/ 916955 w 1423484"/>
                  <a:gd name="connsiteY12" fmla="*/ 237351 h 391842"/>
                  <a:gd name="connsiteX13" fmla="*/ 745350 w 1423484"/>
                  <a:gd name="connsiteY13" fmla="*/ 211873 h 391842"/>
                  <a:gd name="connsiteX14" fmla="*/ 709186 w 1423484"/>
                  <a:gd name="connsiteY14" fmla="*/ 150774 h 391842"/>
                  <a:gd name="connsiteX15" fmla="*/ 601469 w 1423484"/>
                  <a:gd name="connsiteY15" fmla="*/ 94011 h 391842"/>
                  <a:gd name="connsiteX16" fmla="*/ 475630 w 1423484"/>
                  <a:gd name="connsiteY16" fmla="*/ 103536 h 391842"/>
                  <a:gd name="connsiteX17" fmla="*/ 370003 w 1423484"/>
                  <a:gd name="connsiteY17" fmla="*/ 137532 h 391842"/>
                  <a:gd name="connsiteX18" fmla="*/ 219694 w 1423484"/>
                  <a:gd name="connsiteY18" fmla="*/ 123748 h 391842"/>
                  <a:gd name="connsiteX19" fmla="*/ 152245 w 1423484"/>
                  <a:gd name="connsiteY19" fmla="*/ 83325 h 391842"/>
                  <a:gd name="connsiteX20" fmla="*/ 0 w 1423484"/>
                  <a:gd name="connsiteY20" fmla="*/ 0 h 391842"/>
                  <a:gd name="connsiteX0" fmla="*/ 0 w 1423484"/>
                  <a:gd name="connsiteY0" fmla="*/ 0 h 391842"/>
                  <a:gd name="connsiteX1" fmla="*/ 70082 w 1423484"/>
                  <a:gd name="connsiteY1" fmla="*/ 85493 h 391842"/>
                  <a:gd name="connsiteX2" fmla="*/ 165564 w 1423484"/>
                  <a:gd name="connsiteY2" fmla="*/ 128472 h 391842"/>
                  <a:gd name="connsiteX3" fmla="*/ 260040 w 1423484"/>
                  <a:gd name="connsiteY3" fmla="*/ 213422 h 391842"/>
                  <a:gd name="connsiteX4" fmla="*/ 405006 w 1423484"/>
                  <a:gd name="connsiteY4" fmla="*/ 318584 h 391842"/>
                  <a:gd name="connsiteX5" fmla="*/ 642898 w 1423484"/>
                  <a:gd name="connsiteY5" fmla="*/ 391842 h 391842"/>
                  <a:gd name="connsiteX6" fmla="*/ 843620 w 1423484"/>
                  <a:gd name="connsiteY6" fmla="*/ 354671 h 391842"/>
                  <a:gd name="connsiteX7" fmla="*/ 1077796 w 1423484"/>
                  <a:gd name="connsiteY7" fmla="*/ 317500 h 391842"/>
                  <a:gd name="connsiteX8" fmla="*/ 1241347 w 1423484"/>
                  <a:gd name="connsiteY8" fmla="*/ 280330 h 391842"/>
                  <a:gd name="connsiteX9" fmla="*/ 1419767 w 1423484"/>
                  <a:gd name="connsiteY9" fmla="*/ 295198 h 391842"/>
                  <a:gd name="connsiteX10" fmla="*/ 1423484 w 1423484"/>
                  <a:gd name="connsiteY10" fmla="*/ 243159 h 391842"/>
                  <a:gd name="connsiteX11" fmla="*/ 1145710 w 1423484"/>
                  <a:gd name="connsiteY11" fmla="*/ 157202 h 391842"/>
                  <a:gd name="connsiteX12" fmla="*/ 916955 w 1423484"/>
                  <a:gd name="connsiteY12" fmla="*/ 237351 h 391842"/>
                  <a:gd name="connsiteX13" fmla="*/ 745350 w 1423484"/>
                  <a:gd name="connsiteY13" fmla="*/ 211873 h 391842"/>
                  <a:gd name="connsiteX14" fmla="*/ 709186 w 1423484"/>
                  <a:gd name="connsiteY14" fmla="*/ 150774 h 391842"/>
                  <a:gd name="connsiteX15" fmla="*/ 601469 w 1423484"/>
                  <a:gd name="connsiteY15" fmla="*/ 94011 h 391842"/>
                  <a:gd name="connsiteX16" fmla="*/ 475630 w 1423484"/>
                  <a:gd name="connsiteY16" fmla="*/ 103536 h 391842"/>
                  <a:gd name="connsiteX17" fmla="*/ 370003 w 1423484"/>
                  <a:gd name="connsiteY17" fmla="*/ 137532 h 391842"/>
                  <a:gd name="connsiteX18" fmla="*/ 219694 w 1423484"/>
                  <a:gd name="connsiteY18" fmla="*/ 123748 h 391842"/>
                  <a:gd name="connsiteX19" fmla="*/ 152245 w 1423484"/>
                  <a:gd name="connsiteY19" fmla="*/ 83325 h 391842"/>
                  <a:gd name="connsiteX20" fmla="*/ 0 w 1423484"/>
                  <a:gd name="connsiteY20" fmla="*/ 0 h 391842"/>
                  <a:gd name="connsiteX0" fmla="*/ 0 w 1423484"/>
                  <a:gd name="connsiteY0" fmla="*/ 0 h 391842"/>
                  <a:gd name="connsiteX1" fmla="*/ 70082 w 1423484"/>
                  <a:gd name="connsiteY1" fmla="*/ 85493 h 391842"/>
                  <a:gd name="connsiteX2" fmla="*/ 165564 w 1423484"/>
                  <a:gd name="connsiteY2" fmla="*/ 128472 h 391842"/>
                  <a:gd name="connsiteX3" fmla="*/ 260040 w 1423484"/>
                  <a:gd name="connsiteY3" fmla="*/ 213422 h 391842"/>
                  <a:gd name="connsiteX4" fmla="*/ 405006 w 1423484"/>
                  <a:gd name="connsiteY4" fmla="*/ 318584 h 391842"/>
                  <a:gd name="connsiteX5" fmla="*/ 642898 w 1423484"/>
                  <a:gd name="connsiteY5" fmla="*/ 391842 h 391842"/>
                  <a:gd name="connsiteX6" fmla="*/ 843620 w 1423484"/>
                  <a:gd name="connsiteY6" fmla="*/ 354671 h 391842"/>
                  <a:gd name="connsiteX7" fmla="*/ 1077796 w 1423484"/>
                  <a:gd name="connsiteY7" fmla="*/ 317500 h 391842"/>
                  <a:gd name="connsiteX8" fmla="*/ 1241347 w 1423484"/>
                  <a:gd name="connsiteY8" fmla="*/ 280330 h 391842"/>
                  <a:gd name="connsiteX9" fmla="*/ 1403892 w 1423484"/>
                  <a:gd name="connsiteY9" fmla="*/ 301548 h 391842"/>
                  <a:gd name="connsiteX10" fmla="*/ 1423484 w 1423484"/>
                  <a:gd name="connsiteY10" fmla="*/ 243159 h 391842"/>
                  <a:gd name="connsiteX11" fmla="*/ 1145710 w 1423484"/>
                  <a:gd name="connsiteY11" fmla="*/ 157202 h 391842"/>
                  <a:gd name="connsiteX12" fmla="*/ 916955 w 1423484"/>
                  <a:gd name="connsiteY12" fmla="*/ 237351 h 391842"/>
                  <a:gd name="connsiteX13" fmla="*/ 745350 w 1423484"/>
                  <a:gd name="connsiteY13" fmla="*/ 211873 h 391842"/>
                  <a:gd name="connsiteX14" fmla="*/ 709186 w 1423484"/>
                  <a:gd name="connsiteY14" fmla="*/ 150774 h 391842"/>
                  <a:gd name="connsiteX15" fmla="*/ 601469 w 1423484"/>
                  <a:gd name="connsiteY15" fmla="*/ 94011 h 391842"/>
                  <a:gd name="connsiteX16" fmla="*/ 475630 w 1423484"/>
                  <a:gd name="connsiteY16" fmla="*/ 103536 h 391842"/>
                  <a:gd name="connsiteX17" fmla="*/ 370003 w 1423484"/>
                  <a:gd name="connsiteY17" fmla="*/ 137532 h 391842"/>
                  <a:gd name="connsiteX18" fmla="*/ 219694 w 1423484"/>
                  <a:gd name="connsiteY18" fmla="*/ 123748 h 391842"/>
                  <a:gd name="connsiteX19" fmla="*/ 152245 w 1423484"/>
                  <a:gd name="connsiteY19" fmla="*/ 83325 h 391842"/>
                  <a:gd name="connsiteX20" fmla="*/ 0 w 1423484"/>
                  <a:gd name="connsiteY20" fmla="*/ 0 h 391842"/>
                  <a:gd name="connsiteX0" fmla="*/ 0 w 1423484"/>
                  <a:gd name="connsiteY0" fmla="*/ 0 h 391842"/>
                  <a:gd name="connsiteX1" fmla="*/ 70082 w 1423484"/>
                  <a:gd name="connsiteY1" fmla="*/ 85493 h 391842"/>
                  <a:gd name="connsiteX2" fmla="*/ 165564 w 1423484"/>
                  <a:gd name="connsiteY2" fmla="*/ 128472 h 391842"/>
                  <a:gd name="connsiteX3" fmla="*/ 260040 w 1423484"/>
                  <a:gd name="connsiteY3" fmla="*/ 213422 h 391842"/>
                  <a:gd name="connsiteX4" fmla="*/ 411356 w 1423484"/>
                  <a:gd name="connsiteY4" fmla="*/ 328109 h 391842"/>
                  <a:gd name="connsiteX5" fmla="*/ 642898 w 1423484"/>
                  <a:gd name="connsiteY5" fmla="*/ 391842 h 391842"/>
                  <a:gd name="connsiteX6" fmla="*/ 843620 w 1423484"/>
                  <a:gd name="connsiteY6" fmla="*/ 354671 h 391842"/>
                  <a:gd name="connsiteX7" fmla="*/ 1077796 w 1423484"/>
                  <a:gd name="connsiteY7" fmla="*/ 317500 h 391842"/>
                  <a:gd name="connsiteX8" fmla="*/ 1241347 w 1423484"/>
                  <a:gd name="connsiteY8" fmla="*/ 280330 h 391842"/>
                  <a:gd name="connsiteX9" fmla="*/ 1403892 w 1423484"/>
                  <a:gd name="connsiteY9" fmla="*/ 301548 h 391842"/>
                  <a:gd name="connsiteX10" fmla="*/ 1423484 w 1423484"/>
                  <a:gd name="connsiteY10" fmla="*/ 243159 h 391842"/>
                  <a:gd name="connsiteX11" fmla="*/ 1145710 w 1423484"/>
                  <a:gd name="connsiteY11" fmla="*/ 157202 h 391842"/>
                  <a:gd name="connsiteX12" fmla="*/ 916955 w 1423484"/>
                  <a:gd name="connsiteY12" fmla="*/ 237351 h 391842"/>
                  <a:gd name="connsiteX13" fmla="*/ 745350 w 1423484"/>
                  <a:gd name="connsiteY13" fmla="*/ 211873 h 391842"/>
                  <a:gd name="connsiteX14" fmla="*/ 709186 w 1423484"/>
                  <a:gd name="connsiteY14" fmla="*/ 150774 h 391842"/>
                  <a:gd name="connsiteX15" fmla="*/ 601469 w 1423484"/>
                  <a:gd name="connsiteY15" fmla="*/ 94011 h 391842"/>
                  <a:gd name="connsiteX16" fmla="*/ 475630 w 1423484"/>
                  <a:gd name="connsiteY16" fmla="*/ 103536 h 391842"/>
                  <a:gd name="connsiteX17" fmla="*/ 370003 w 1423484"/>
                  <a:gd name="connsiteY17" fmla="*/ 137532 h 391842"/>
                  <a:gd name="connsiteX18" fmla="*/ 219694 w 1423484"/>
                  <a:gd name="connsiteY18" fmla="*/ 123748 h 391842"/>
                  <a:gd name="connsiteX19" fmla="*/ 152245 w 1423484"/>
                  <a:gd name="connsiteY19" fmla="*/ 83325 h 391842"/>
                  <a:gd name="connsiteX20" fmla="*/ 0 w 1423484"/>
                  <a:gd name="connsiteY20" fmla="*/ 0 h 391842"/>
                  <a:gd name="connsiteX0" fmla="*/ 0 w 1480634"/>
                  <a:gd name="connsiteY0" fmla="*/ 0 h 464867"/>
                  <a:gd name="connsiteX1" fmla="*/ 127232 w 1480634"/>
                  <a:gd name="connsiteY1" fmla="*/ 158518 h 464867"/>
                  <a:gd name="connsiteX2" fmla="*/ 222714 w 1480634"/>
                  <a:gd name="connsiteY2" fmla="*/ 201497 h 464867"/>
                  <a:gd name="connsiteX3" fmla="*/ 317190 w 1480634"/>
                  <a:gd name="connsiteY3" fmla="*/ 286447 h 464867"/>
                  <a:gd name="connsiteX4" fmla="*/ 468506 w 1480634"/>
                  <a:gd name="connsiteY4" fmla="*/ 401134 h 464867"/>
                  <a:gd name="connsiteX5" fmla="*/ 700048 w 1480634"/>
                  <a:gd name="connsiteY5" fmla="*/ 464867 h 464867"/>
                  <a:gd name="connsiteX6" fmla="*/ 900770 w 1480634"/>
                  <a:gd name="connsiteY6" fmla="*/ 427696 h 464867"/>
                  <a:gd name="connsiteX7" fmla="*/ 1134946 w 1480634"/>
                  <a:gd name="connsiteY7" fmla="*/ 390525 h 464867"/>
                  <a:gd name="connsiteX8" fmla="*/ 1298497 w 1480634"/>
                  <a:gd name="connsiteY8" fmla="*/ 353355 h 464867"/>
                  <a:gd name="connsiteX9" fmla="*/ 1461042 w 1480634"/>
                  <a:gd name="connsiteY9" fmla="*/ 374573 h 464867"/>
                  <a:gd name="connsiteX10" fmla="*/ 1480634 w 1480634"/>
                  <a:gd name="connsiteY10" fmla="*/ 316184 h 464867"/>
                  <a:gd name="connsiteX11" fmla="*/ 1202860 w 1480634"/>
                  <a:gd name="connsiteY11" fmla="*/ 230227 h 464867"/>
                  <a:gd name="connsiteX12" fmla="*/ 974105 w 1480634"/>
                  <a:gd name="connsiteY12" fmla="*/ 310376 h 464867"/>
                  <a:gd name="connsiteX13" fmla="*/ 802500 w 1480634"/>
                  <a:gd name="connsiteY13" fmla="*/ 284898 h 464867"/>
                  <a:gd name="connsiteX14" fmla="*/ 766336 w 1480634"/>
                  <a:gd name="connsiteY14" fmla="*/ 223799 h 464867"/>
                  <a:gd name="connsiteX15" fmla="*/ 658619 w 1480634"/>
                  <a:gd name="connsiteY15" fmla="*/ 167036 h 464867"/>
                  <a:gd name="connsiteX16" fmla="*/ 532780 w 1480634"/>
                  <a:gd name="connsiteY16" fmla="*/ 176561 h 464867"/>
                  <a:gd name="connsiteX17" fmla="*/ 427153 w 1480634"/>
                  <a:gd name="connsiteY17" fmla="*/ 210557 h 464867"/>
                  <a:gd name="connsiteX18" fmla="*/ 276844 w 1480634"/>
                  <a:gd name="connsiteY18" fmla="*/ 196773 h 464867"/>
                  <a:gd name="connsiteX19" fmla="*/ 209395 w 1480634"/>
                  <a:gd name="connsiteY19" fmla="*/ 156350 h 464867"/>
                  <a:gd name="connsiteX20" fmla="*/ 0 w 1480634"/>
                  <a:gd name="connsiteY20" fmla="*/ 0 h 464867"/>
                  <a:gd name="connsiteX0" fmla="*/ 0 w 1506034"/>
                  <a:gd name="connsiteY0" fmla="*/ 0 h 471217"/>
                  <a:gd name="connsiteX1" fmla="*/ 152632 w 1506034"/>
                  <a:gd name="connsiteY1" fmla="*/ 164868 h 471217"/>
                  <a:gd name="connsiteX2" fmla="*/ 248114 w 1506034"/>
                  <a:gd name="connsiteY2" fmla="*/ 207847 h 471217"/>
                  <a:gd name="connsiteX3" fmla="*/ 342590 w 1506034"/>
                  <a:gd name="connsiteY3" fmla="*/ 292797 h 471217"/>
                  <a:gd name="connsiteX4" fmla="*/ 493906 w 1506034"/>
                  <a:gd name="connsiteY4" fmla="*/ 407484 h 471217"/>
                  <a:gd name="connsiteX5" fmla="*/ 725448 w 1506034"/>
                  <a:gd name="connsiteY5" fmla="*/ 471217 h 471217"/>
                  <a:gd name="connsiteX6" fmla="*/ 926170 w 1506034"/>
                  <a:gd name="connsiteY6" fmla="*/ 434046 h 471217"/>
                  <a:gd name="connsiteX7" fmla="*/ 1160346 w 1506034"/>
                  <a:gd name="connsiteY7" fmla="*/ 396875 h 471217"/>
                  <a:gd name="connsiteX8" fmla="*/ 1323897 w 1506034"/>
                  <a:gd name="connsiteY8" fmla="*/ 359705 h 471217"/>
                  <a:gd name="connsiteX9" fmla="*/ 1486442 w 1506034"/>
                  <a:gd name="connsiteY9" fmla="*/ 380923 h 471217"/>
                  <a:gd name="connsiteX10" fmla="*/ 1506034 w 1506034"/>
                  <a:gd name="connsiteY10" fmla="*/ 322534 h 471217"/>
                  <a:gd name="connsiteX11" fmla="*/ 1228260 w 1506034"/>
                  <a:gd name="connsiteY11" fmla="*/ 236577 h 471217"/>
                  <a:gd name="connsiteX12" fmla="*/ 999505 w 1506034"/>
                  <a:gd name="connsiteY12" fmla="*/ 316726 h 471217"/>
                  <a:gd name="connsiteX13" fmla="*/ 827900 w 1506034"/>
                  <a:gd name="connsiteY13" fmla="*/ 291248 h 471217"/>
                  <a:gd name="connsiteX14" fmla="*/ 791736 w 1506034"/>
                  <a:gd name="connsiteY14" fmla="*/ 230149 h 471217"/>
                  <a:gd name="connsiteX15" fmla="*/ 684019 w 1506034"/>
                  <a:gd name="connsiteY15" fmla="*/ 173386 h 471217"/>
                  <a:gd name="connsiteX16" fmla="*/ 558180 w 1506034"/>
                  <a:gd name="connsiteY16" fmla="*/ 182911 h 471217"/>
                  <a:gd name="connsiteX17" fmla="*/ 452553 w 1506034"/>
                  <a:gd name="connsiteY17" fmla="*/ 216907 h 471217"/>
                  <a:gd name="connsiteX18" fmla="*/ 302244 w 1506034"/>
                  <a:gd name="connsiteY18" fmla="*/ 203123 h 471217"/>
                  <a:gd name="connsiteX19" fmla="*/ 234795 w 1506034"/>
                  <a:gd name="connsiteY19" fmla="*/ 162700 h 471217"/>
                  <a:gd name="connsiteX20" fmla="*/ 0 w 1506034"/>
                  <a:gd name="connsiteY20" fmla="*/ 0 h 471217"/>
                  <a:gd name="connsiteX0" fmla="*/ 0 w 1506034"/>
                  <a:gd name="connsiteY0" fmla="*/ 0 h 471217"/>
                  <a:gd name="connsiteX1" fmla="*/ 149457 w 1506034"/>
                  <a:gd name="connsiteY1" fmla="*/ 174393 h 471217"/>
                  <a:gd name="connsiteX2" fmla="*/ 248114 w 1506034"/>
                  <a:gd name="connsiteY2" fmla="*/ 207847 h 471217"/>
                  <a:gd name="connsiteX3" fmla="*/ 342590 w 1506034"/>
                  <a:gd name="connsiteY3" fmla="*/ 292797 h 471217"/>
                  <a:gd name="connsiteX4" fmla="*/ 493906 w 1506034"/>
                  <a:gd name="connsiteY4" fmla="*/ 407484 h 471217"/>
                  <a:gd name="connsiteX5" fmla="*/ 725448 w 1506034"/>
                  <a:gd name="connsiteY5" fmla="*/ 471217 h 471217"/>
                  <a:gd name="connsiteX6" fmla="*/ 926170 w 1506034"/>
                  <a:gd name="connsiteY6" fmla="*/ 434046 h 471217"/>
                  <a:gd name="connsiteX7" fmla="*/ 1160346 w 1506034"/>
                  <a:gd name="connsiteY7" fmla="*/ 396875 h 471217"/>
                  <a:gd name="connsiteX8" fmla="*/ 1323897 w 1506034"/>
                  <a:gd name="connsiteY8" fmla="*/ 359705 h 471217"/>
                  <a:gd name="connsiteX9" fmla="*/ 1486442 w 1506034"/>
                  <a:gd name="connsiteY9" fmla="*/ 380923 h 471217"/>
                  <a:gd name="connsiteX10" fmla="*/ 1506034 w 1506034"/>
                  <a:gd name="connsiteY10" fmla="*/ 322534 h 471217"/>
                  <a:gd name="connsiteX11" fmla="*/ 1228260 w 1506034"/>
                  <a:gd name="connsiteY11" fmla="*/ 236577 h 471217"/>
                  <a:gd name="connsiteX12" fmla="*/ 999505 w 1506034"/>
                  <a:gd name="connsiteY12" fmla="*/ 316726 h 471217"/>
                  <a:gd name="connsiteX13" fmla="*/ 827900 w 1506034"/>
                  <a:gd name="connsiteY13" fmla="*/ 291248 h 471217"/>
                  <a:gd name="connsiteX14" fmla="*/ 791736 w 1506034"/>
                  <a:gd name="connsiteY14" fmla="*/ 230149 h 471217"/>
                  <a:gd name="connsiteX15" fmla="*/ 684019 w 1506034"/>
                  <a:gd name="connsiteY15" fmla="*/ 173386 h 471217"/>
                  <a:gd name="connsiteX16" fmla="*/ 558180 w 1506034"/>
                  <a:gd name="connsiteY16" fmla="*/ 182911 h 471217"/>
                  <a:gd name="connsiteX17" fmla="*/ 452553 w 1506034"/>
                  <a:gd name="connsiteY17" fmla="*/ 216907 h 471217"/>
                  <a:gd name="connsiteX18" fmla="*/ 302244 w 1506034"/>
                  <a:gd name="connsiteY18" fmla="*/ 203123 h 471217"/>
                  <a:gd name="connsiteX19" fmla="*/ 234795 w 1506034"/>
                  <a:gd name="connsiteY19" fmla="*/ 162700 h 471217"/>
                  <a:gd name="connsiteX20" fmla="*/ 0 w 1506034"/>
                  <a:gd name="connsiteY20" fmla="*/ 0 h 471217"/>
                  <a:gd name="connsiteX0" fmla="*/ 0 w 1439359"/>
                  <a:gd name="connsiteY0" fmla="*/ 0 h 426767"/>
                  <a:gd name="connsiteX1" fmla="*/ 82782 w 1439359"/>
                  <a:gd name="connsiteY1" fmla="*/ 129943 h 426767"/>
                  <a:gd name="connsiteX2" fmla="*/ 181439 w 1439359"/>
                  <a:gd name="connsiteY2" fmla="*/ 163397 h 426767"/>
                  <a:gd name="connsiteX3" fmla="*/ 275915 w 1439359"/>
                  <a:gd name="connsiteY3" fmla="*/ 248347 h 426767"/>
                  <a:gd name="connsiteX4" fmla="*/ 427231 w 1439359"/>
                  <a:gd name="connsiteY4" fmla="*/ 363034 h 426767"/>
                  <a:gd name="connsiteX5" fmla="*/ 658773 w 1439359"/>
                  <a:gd name="connsiteY5" fmla="*/ 426767 h 426767"/>
                  <a:gd name="connsiteX6" fmla="*/ 859495 w 1439359"/>
                  <a:gd name="connsiteY6" fmla="*/ 389596 h 426767"/>
                  <a:gd name="connsiteX7" fmla="*/ 1093671 w 1439359"/>
                  <a:gd name="connsiteY7" fmla="*/ 352425 h 426767"/>
                  <a:gd name="connsiteX8" fmla="*/ 1257222 w 1439359"/>
                  <a:gd name="connsiteY8" fmla="*/ 315255 h 426767"/>
                  <a:gd name="connsiteX9" fmla="*/ 1419767 w 1439359"/>
                  <a:gd name="connsiteY9" fmla="*/ 336473 h 426767"/>
                  <a:gd name="connsiteX10" fmla="*/ 1439359 w 1439359"/>
                  <a:gd name="connsiteY10" fmla="*/ 278084 h 426767"/>
                  <a:gd name="connsiteX11" fmla="*/ 1161585 w 1439359"/>
                  <a:gd name="connsiteY11" fmla="*/ 192127 h 426767"/>
                  <a:gd name="connsiteX12" fmla="*/ 932830 w 1439359"/>
                  <a:gd name="connsiteY12" fmla="*/ 272276 h 426767"/>
                  <a:gd name="connsiteX13" fmla="*/ 761225 w 1439359"/>
                  <a:gd name="connsiteY13" fmla="*/ 246798 h 426767"/>
                  <a:gd name="connsiteX14" fmla="*/ 725061 w 1439359"/>
                  <a:gd name="connsiteY14" fmla="*/ 185699 h 426767"/>
                  <a:gd name="connsiteX15" fmla="*/ 617344 w 1439359"/>
                  <a:gd name="connsiteY15" fmla="*/ 128936 h 426767"/>
                  <a:gd name="connsiteX16" fmla="*/ 491505 w 1439359"/>
                  <a:gd name="connsiteY16" fmla="*/ 138461 h 426767"/>
                  <a:gd name="connsiteX17" fmla="*/ 385878 w 1439359"/>
                  <a:gd name="connsiteY17" fmla="*/ 172457 h 426767"/>
                  <a:gd name="connsiteX18" fmla="*/ 235569 w 1439359"/>
                  <a:gd name="connsiteY18" fmla="*/ 158673 h 426767"/>
                  <a:gd name="connsiteX19" fmla="*/ 168120 w 1439359"/>
                  <a:gd name="connsiteY19" fmla="*/ 118250 h 426767"/>
                  <a:gd name="connsiteX20" fmla="*/ 0 w 1439359"/>
                  <a:gd name="connsiteY20" fmla="*/ 0 h 426767"/>
                  <a:gd name="connsiteX0" fmla="*/ 0 w 1439359"/>
                  <a:gd name="connsiteY0" fmla="*/ 0 h 426767"/>
                  <a:gd name="connsiteX1" fmla="*/ 82782 w 1439359"/>
                  <a:gd name="connsiteY1" fmla="*/ 129943 h 426767"/>
                  <a:gd name="connsiteX2" fmla="*/ 181439 w 1439359"/>
                  <a:gd name="connsiteY2" fmla="*/ 163397 h 426767"/>
                  <a:gd name="connsiteX3" fmla="*/ 275915 w 1439359"/>
                  <a:gd name="connsiteY3" fmla="*/ 248347 h 426767"/>
                  <a:gd name="connsiteX4" fmla="*/ 427231 w 1439359"/>
                  <a:gd name="connsiteY4" fmla="*/ 363034 h 426767"/>
                  <a:gd name="connsiteX5" fmla="*/ 658773 w 1439359"/>
                  <a:gd name="connsiteY5" fmla="*/ 426767 h 426767"/>
                  <a:gd name="connsiteX6" fmla="*/ 859495 w 1439359"/>
                  <a:gd name="connsiteY6" fmla="*/ 389596 h 426767"/>
                  <a:gd name="connsiteX7" fmla="*/ 1093671 w 1439359"/>
                  <a:gd name="connsiteY7" fmla="*/ 352425 h 426767"/>
                  <a:gd name="connsiteX8" fmla="*/ 1257222 w 1439359"/>
                  <a:gd name="connsiteY8" fmla="*/ 315255 h 426767"/>
                  <a:gd name="connsiteX9" fmla="*/ 1419767 w 1439359"/>
                  <a:gd name="connsiteY9" fmla="*/ 336473 h 426767"/>
                  <a:gd name="connsiteX10" fmla="*/ 1439359 w 1439359"/>
                  <a:gd name="connsiteY10" fmla="*/ 278084 h 426767"/>
                  <a:gd name="connsiteX11" fmla="*/ 1161585 w 1439359"/>
                  <a:gd name="connsiteY11" fmla="*/ 192127 h 426767"/>
                  <a:gd name="connsiteX12" fmla="*/ 932830 w 1439359"/>
                  <a:gd name="connsiteY12" fmla="*/ 272276 h 426767"/>
                  <a:gd name="connsiteX13" fmla="*/ 761225 w 1439359"/>
                  <a:gd name="connsiteY13" fmla="*/ 246798 h 426767"/>
                  <a:gd name="connsiteX14" fmla="*/ 725061 w 1439359"/>
                  <a:gd name="connsiteY14" fmla="*/ 185699 h 426767"/>
                  <a:gd name="connsiteX15" fmla="*/ 617344 w 1439359"/>
                  <a:gd name="connsiteY15" fmla="*/ 128936 h 426767"/>
                  <a:gd name="connsiteX16" fmla="*/ 491505 w 1439359"/>
                  <a:gd name="connsiteY16" fmla="*/ 138461 h 426767"/>
                  <a:gd name="connsiteX17" fmla="*/ 385878 w 1439359"/>
                  <a:gd name="connsiteY17" fmla="*/ 172457 h 426767"/>
                  <a:gd name="connsiteX18" fmla="*/ 235569 w 1439359"/>
                  <a:gd name="connsiteY18" fmla="*/ 155498 h 426767"/>
                  <a:gd name="connsiteX19" fmla="*/ 168120 w 1439359"/>
                  <a:gd name="connsiteY19" fmla="*/ 118250 h 426767"/>
                  <a:gd name="connsiteX20" fmla="*/ 0 w 1439359"/>
                  <a:gd name="connsiteY20" fmla="*/ 0 h 426767"/>
                  <a:gd name="connsiteX0" fmla="*/ 0 w 1467934"/>
                  <a:gd name="connsiteY0" fmla="*/ 0 h 442642"/>
                  <a:gd name="connsiteX1" fmla="*/ 111357 w 1467934"/>
                  <a:gd name="connsiteY1" fmla="*/ 145818 h 442642"/>
                  <a:gd name="connsiteX2" fmla="*/ 210014 w 1467934"/>
                  <a:gd name="connsiteY2" fmla="*/ 179272 h 442642"/>
                  <a:gd name="connsiteX3" fmla="*/ 304490 w 1467934"/>
                  <a:gd name="connsiteY3" fmla="*/ 264222 h 442642"/>
                  <a:gd name="connsiteX4" fmla="*/ 455806 w 1467934"/>
                  <a:gd name="connsiteY4" fmla="*/ 378909 h 442642"/>
                  <a:gd name="connsiteX5" fmla="*/ 687348 w 1467934"/>
                  <a:gd name="connsiteY5" fmla="*/ 442642 h 442642"/>
                  <a:gd name="connsiteX6" fmla="*/ 888070 w 1467934"/>
                  <a:gd name="connsiteY6" fmla="*/ 405471 h 442642"/>
                  <a:gd name="connsiteX7" fmla="*/ 1122246 w 1467934"/>
                  <a:gd name="connsiteY7" fmla="*/ 368300 h 442642"/>
                  <a:gd name="connsiteX8" fmla="*/ 1285797 w 1467934"/>
                  <a:gd name="connsiteY8" fmla="*/ 331130 h 442642"/>
                  <a:gd name="connsiteX9" fmla="*/ 1448342 w 1467934"/>
                  <a:gd name="connsiteY9" fmla="*/ 352348 h 442642"/>
                  <a:gd name="connsiteX10" fmla="*/ 1467934 w 1467934"/>
                  <a:gd name="connsiteY10" fmla="*/ 293959 h 442642"/>
                  <a:gd name="connsiteX11" fmla="*/ 1190160 w 1467934"/>
                  <a:gd name="connsiteY11" fmla="*/ 208002 h 442642"/>
                  <a:gd name="connsiteX12" fmla="*/ 961405 w 1467934"/>
                  <a:gd name="connsiteY12" fmla="*/ 288151 h 442642"/>
                  <a:gd name="connsiteX13" fmla="*/ 789800 w 1467934"/>
                  <a:gd name="connsiteY13" fmla="*/ 262673 h 442642"/>
                  <a:gd name="connsiteX14" fmla="*/ 753636 w 1467934"/>
                  <a:gd name="connsiteY14" fmla="*/ 201574 h 442642"/>
                  <a:gd name="connsiteX15" fmla="*/ 645919 w 1467934"/>
                  <a:gd name="connsiteY15" fmla="*/ 144811 h 442642"/>
                  <a:gd name="connsiteX16" fmla="*/ 520080 w 1467934"/>
                  <a:gd name="connsiteY16" fmla="*/ 154336 h 442642"/>
                  <a:gd name="connsiteX17" fmla="*/ 414453 w 1467934"/>
                  <a:gd name="connsiteY17" fmla="*/ 188332 h 442642"/>
                  <a:gd name="connsiteX18" fmla="*/ 264144 w 1467934"/>
                  <a:gd name="connsiteY18" fmla="*/ 171373 h 442642"/>
                  <a:gd name="connsiteX19" fmla="*/ 196695 w 1467934"/>
                  <a:gd name="connsiteY19" fmla="*/ 134125 h 442642"/>
                  <a:gd name="connsiteX20" fmla="*/ 0 w 1467934"/>
                  <a:gd name="connsiteY20" fmla="*/ 0 h 442642"/>
                  <a:gd name="connsiteX0" fmla="*/ 0 w 1490511"/>
                  <a:gd name="connsiteY0" fmla="*/ 0 h 442642"/>
                  <a:gd name="connsiteX1" fmla="*/ 111357 w 1490511"/>
                  <a:gd name="connsiteY1" fmla="*/ 145818 h 442642"/>
                  <a:gd name="connsiteX2" fmla="*/ 210014 w 1490511"/>
                  <a:gd name="connsiteY2" fmla="*/ 179272 h 442642"/>
                  <a:gd name="connsiteX3" fmla="*/ 304490 w 1490511"/>
                  <a:gd name="connsiteY3" fmla="*/ 264222 h 442642"/>
                  <a:gd name="connsiteX4" fmla="*/ 455806 w 1490511"/>
                  <a:gd name="connsiteY4" fmla="*/ 378909 h 442642"/>
                  <a:gd name="connsiteX5" fmla="*/ 687348 w 1490511"/>
                  <a:gd name="connsiteY5" fmla="*/ 442642 h 442642"/>
                  <a:gd name="connsiteX6" fmla="*/ 888070 w 1490511"/>
                  <a:gd name="connsiteY6" fmla="*/ 405471 h 442642"/>
                  <a:gd name="connsiteX7" fmla="*/ 1122246 w 1490511"/>
                  <a:gd name="connsiteY7" fmla="*/ 368300 h 442642"/>
                  <a:gd name="connsiteX8" fmla="*/ 1285797 w 1490511"/>
                  <a:gd name="connsiteY8" fmla="*/ 331130 h 442642"/>
                  <a:gd name="connsiteX9" fmla="*/ 1448342 w 1490511"/>
                  <a:gd name="connsiteY9" fmla="*/ 352348 h 442642"/>
                  <a:gd name="connsiteX10" fmla="*/ 1490511 w 1490511"/>
                  <a:gd name="connsiteY10" fmla="*/ 96404 h 442642"/>
                  <a:gd name="connsiteX11" fmla="*/ 1190160 w 1490511"/>
                  <a:gd name="connsiteY11" fmla="*/ 208002 h 442642"/>
                  <a:gd name="connsiteX12" fmla="*/ 961405 w 1490511"/>
                  <a:gd name="connsiteY12" fmla="*/ 288151 h 442642"/>
                  <a:gd name="connsiteX13" fmla="*/ 789800 w 1490511"/>
                  <a:gd name="connsiteY13" fmla="*/ 262673 h 442642"/>
                  <a:gd name="connsiteX14" fmla="*/ 753636 w 1490511"/>
                  <a:gd name="connsiteY14" fmla="*/ 201574 h 442642"/>
                  <a:gd name="connsiteX15" fmla="*/ 645919 w 1490511"/>
                  <a:gd name="connsiteY15" fmla="*/ 144811 h 442642"/>
                  <a:gd name="connsiteX16" fmla="*/ 520080 w 1490511"/>
                  <a:gd name="connsiteY16" fmla="*/ 154336 h 442642"/>
                  <a:gd name="connsiteX17" fmla="*/ 414453 w 1490511"/>
                  <a:gd name="connsiteY17" fmla="*/ 188332 h 442642"/>
                  <a:gd name="connsiteX18" fmla="*/ 264144 w 1490511"/>
                  <a:gd name="connsiteY18" fmla="*/ 171373 h 442642"/>
                  <a:gd name="connsiteX19" fmla="*/ 196695 w 1490511"/>
                  <a:gd name="connsiteY19" fmla="*/ 134125 h 442642"/>
                  <a:gd name="connsiteX20" fmla="*/ 0 w 1490511"/>
                  <a:gd name="connsiteY20" fmla="*/ 0 h 44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90511" h="442642">
                    <a:moveTo>
                      <a:pt x="0" y="0"/>
                    </a:moveTo>
                    <a:lnTo>
                      <a:pt x="111357" y="145818"/>
                    </a:lnTo>
                    <a:lnTo>
                      <a:pt x="210014" y="179272"/>
                    </a:lnTo>
                    <a:lnTo>
                      <a:pt x="304490" y="264222"/>
                    </a:lnTo>
                    <a:lnTo>
                      <a:pt x="455806" y="378909"/>
                    </a:lnTo>
                    <a:lnTo>
                      <a:pt x="687348" y="442642"/>
                    </a:lnTo>
                    <a:lnTo>
                      <a:pt x="888070" y="405471"/>
                    </a:lnTo>
                    <a:lnTo>
                      <a:pt x="1122246" y="368300"/>
                    </a:lnTo>
                    <a:lnTo>
                      <a:pt x="1285797" y="331130"/>
                    </a:lnTo>
                    <a:lnTo>
                      <a:pt x="1448342" y="352348"/>
                    </a:lnTo>
                    <a:lnTo>
                      <a:pt x="1490511" y="96404"/>
                    </a:lnTo>
                    <a:lnTo>
                      <a:pt x="1190160" y="208002"/>
                    </a:lnTo>
                    <a:lnTo>
                      <a:pt x="961405" y="288151"/>
                    </a:lnTo>
                    <a:lnTo>
                      <a:pt x="789800" y="262673"/>
                    </a:lnTo>
                    <a:lnTo>
                      <a:pt x="753636" y="201574"/>
                    </a:lnTo>
                    <a:lnTo>
                      <a:pt x="645919" y="144811"/>
                    </a:lnTo>
                    <a:lnTo>
                      <a:pt x="520080" y="154336"/>
                    </a:lnTo>
                    <a:lnTo>
                      <a:pt x="414453" y="188332"/>
                    </a:lnTo>
                    <a:lnTo>
                      <a:pt x="264144" y="171373"/>
                    </a:lnTo>
                    <a:lnTo>
                      <a:pt x="196695" y="134125"/>
                    </a:lnTo>
                    <a:lnTo>
                      <a:pt x="0" y="0"/>
                    </a:lnTo>
                    <a:close/>
                  </a:path>
                </a:pathLst>
              </a:cu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C6EFE898-DE47-B94A-85BA-8A28BF9CE7C8}"/>
                  </a:ext>
                </a:extLst>
              </p:cNvPr>
              <p:cNvSpPr/>
              <p:nvPr/>
            </p:nvSpPr>
            <p:spPr>
              <a:xfrm>
                <a:off x="4542993" y="4807470"/>
                <a:ext cx="750230" cy="530922"/>
              </a:xfrm>
              <a:custGeom>
                <a:avLst/>
                <a:gdLst>
                  <a:gd name="connsiteX0" fmla="*/ 126381 w 732264"/>
                  <a:gd name="connsiteY0" fmla="*/ 3717 h 505522"/>
                  <a:gd name="connsiteX1" fmla="*/ 63190 w 732264"/>
                  <a:gd name="connsiteY1" fmla="*/ 0 h 505522"/>
                  <a:gd name="connsiteX2" fmla="*/ 7434 w 732264"/>
                  <a:gd name="connsiteY2" fmla="*/ 59473 h 505522"/>
                  <a:gd name="connsiteX3" fmla="*/ 0 w 732264"/>
                  <a:gd name="connsiteY3" fmla="*/ 141249 h 505522"/>
                  <a:gd name="connsiteX4" fmla="*/ 37171 w 732264"/>
                  <a:gd name="connsiteY4" fmla="*/ 167268 h 505522"/>
                  <a:gd name="connsiteX5" fmla="*/ 182137 w 732264"/>
                  <a:gd name="connsiteY5" fmla="*/ 230458 h 505522"/>
                  <a:gd name="connsiteX6" fmla="*/ 293649 w 732264"/>
                  <a:gd name="connsiteY6" fmla="*/ 237892 h 505522"/>
                  <a:gd name="connsiteX7" fmla="*/ 371707 w 732264"/>
                  <a:gd name="connsiteY7" fmla="*/ 252761 h 505522"/>
                  <a:gd name="connsiteX8" fmla="*/ 423746 w 732264"/>
                  <a:gd name="connsiteY8" fmla="*/ 323385 h 505522"/>
                  <a:gd name="connsiteX9" fmla="*/ 420029 w 732264"/>
                  <a:gd name="connsiteY9" fmla="*/ 427463 h 505522"/>
                  <a:gd name="connsiteX10" fmla="*/ 490654 w 732264"/>
                  <a:gd name="connsiteY10" fmla="*/ 386575 h 505522"/>
                  <a:gd name="connsiteX11" fmla="*/ 531542 w 732264"/>
                  <a:gd name="connsiteY11" fmla="*/ 438614 h 505522"/>
                  <a:gd name="connsiteX12" fmla="*/ 687659 w 732264"/>
                  <a:gd name="connsiteY12" fmla="*/ 505522 h 505522"/>
                  <a:gd name="connsiteX13" fmla="*/ 613317 w 732264"/>
                  <a:gd name="connsiteY13" fmla="*/ 405161 h 505522"/>
                  <a:gd name="connsiteX14" fmla="*/ 732264 w 732264"/>
                  <a:gd name="connsiteY14" fmla="*/ 475785 h 505522"/>
                  <a:gd name="connsiteX15" fmla="*/ 594732 w 732264"/>
                  <a:gd name="connsiteY15" fmla="*/ 308517 h 505522"/>
                  <a:gd name="connsiteX16" fmla="*/ 494371 w 732264"/>
                  <a:gd name="connsiteY16" fmla="*/ 204439 h 505522"/>
                  <a:gd name="connsiteX17" fmla="*/ 420029 w 732264"/>
                  <a:gd name="connsiteY17" fmla="*/ 159834 h 505522"/>
                  <a:gd name="connsiteX18" fmla="*/ 289932 w 732264"/>
                  <a:gd name="connsiteY18" fmla="*/ 163551 h 505522"/>
                  <a:gd name="connsiteX19" fmla="*/ 189571 w 732264"/>
                  <a:gd name="connsiteY19" fmla="*/ 156117 h 505522"/>
                  <a:gd name="connsiteX20" fmla="*/ 137532 w 732264"/>
                  <a:gd name="connsiteY20" fmla="*/ 78058 h 505522"/>
                  <a:gd name="connsiteX21" fmla="*/ 126381 w 732264"/>
                  <a:gd name="connsiteY21" fmla="*/ 3717 h 505522"/>
                  <a:gd name="connsiteX0" fmla="*/ 144347 w 750230"/>
                  <a:gd name="connsiteY0" fmla="*/ 3717 h 505522"/>
                  <a:gd name="connsiteX1" fmla="*/ 81156 w 750230"/>
                  <a:gd name="connsiteY1" fmla="*/ 0 h 505522"/>
                  <a:gd name="connsiteX2" fmla="*/ 0 w 750230"/>
                  <a:gd name="connsiteY2" fmla="*/ 43598 h 505522"/>
                  <a:gd name="connsiteX3" fmla="*/ 17966 w 750230"/>
                  <a:gd name="connsiteY3" fmla="*/ 141249 h 505522"/>
                  <a:gd name="connsiteX4" fmla="*/ 55137 w 750230"/>
                  <a:gd name="connsiteY4" fmla="*/ 167268 h 505522"/>
                  <a:gd name="connsiteX5" fmla="*/ 200103 w 750230"/>
                  <a:gd name="connsiteY5" fmla="*/ 230458 h 505522"/>
                  <a:gd name="connsiteX6" fmla="*/ 311615 w 750230"/>
                  <a:gd name="connsiteY6" fmla="*/ 237892 h 505522"/>
                  <a:gd name="connsiteX7" fmla="*/ 389673 w 750230"/>
                  <a:gd name="connsiteY7" fmla="*/ 252761 h 505522"/>
                  <a:gd name="connsiteX8" fmla="*/ 441712 w 750230"/>
                  <a:gd name="connsiteY8" fmla="*/ 323385 h 505522"/>
                  <a:gd name="connsiteX9" fmla="*/ 437995 w 750230"/>
                  <a:gd name="connsiteY9" fmla="*/ 427463 h 505522"/>
                  <a:gd name="connsiteX10" fmla="*/ 508620 w 750230"/>
                  <a:gd name="connsiteY10" fmla="*/ 386575 h 505522"/>
                  <a:gd name="connsiteX11" fmla="*/ 549508 w 750230"/>
                  <a:gd name="connsiteY11" fmla="*/ 438614 h 505522"/>
                  <a:gd name="connsiteX12" fmla="*/ 705625 w 750230"/>
                  <a:gd name="connsiteY12" fmla="*/ 505522 h 505522"/>
                  <a:gd name="connsiteX13" fmla="*/ 631283 w 750230"/>
                  <a:gd name="connsiteY13" fmla="*/ 405161 h 505522"/>
                  <a:gd name="connsiteX14" fmla="*/ 750230 w 750230"/>
                  <a:gd name="connsiteY14" fmla="*/ 475785 h 505522"/>
                  <a:gd name="connsiteX15" fmla="*/ 612698 w 750230"/>
                  <a:gd name="connsiteY15" fmla="*/ 308517 h 505522"/>
                  <a:gd name="connsiteX16" fmla="*/ 512337 w 750230"/>
                  <a:gd name="connsiteY16" fmla="*/ 204439 h 505522"/>
                  <a:gd name="connsiteX17" fmla="*/ 437995 w 750230"/>
                  <a:gd name="connsiteY17" fmla="*/ 159834 h 505522"/>
                  <a:gd name="connsiteX18" fmla="*/ 307898 w 750230"/>
                  <a:gd name="connsiteY18" fmla="*/ 163551 h 505522"/>
                  <a:gd name="connsiteX19" fmla="*/ 207537 w 750230"/>
                  <a:gd name="connsiteY19" fmla="*/ 156117 h 505522"/>
                  <a:gd name="connsiteX20" fmla="*/ 155498 w 750230"/>
                  <a:gd name="connsiteY20" fmla="*/ 78058 h 505522"/>
                  <a:gd name="connsiteX21" fmla="*/ 144347 w 750230"/>
                  <a:gd name="connsiteY21" fmla="*/ 3717 h 505522"/>
                  <a:gd name="connsiteX0" fmla="*/ 144347 w 750230"/>
                  <a:gd name="connsiteY0" fmla="*/ 29117 h 530922"/>
                  <a:gd name="connsiteX1" fmla="*/ 74806 w 750230"/>
                  <a:gd name="connsiteY1" fmla="*/ 0 h 530922"/>
                  <a:gd name="connsiteX2" fmla="*/ 0 w 750230"/>
                  <a:gd name="connsiteY2" fmla="*/ 68998 h 530922"/>
                  <a:gd name="connsiteX3" fmla="*/ 17966 w 750230"/>
                  <a:gd name="connsiteY3" fmla="*/ 166649 h 530922"/>
                  <a:gd name="connsiteX4" fmla="*/ 55137 w 750230"/>
                  <a:gd name="connsiteY4" fmla="*/ 192668 h 530922"/>
                  <a:gd name="connsiteX5" fmla="*/ 200103 w 750230"/>
                  <a:gd name="connsiteY5" fmla="*/ 255858 h 530922"/>
                  <a:gd name="connsiteX6" fmla="*/ 311615 w 750230"/>
                  <a:gd name="connsiteY6" fmla="*/ 263292 h 530922"/>
                  <a:gd name="connsiteX7" fmla="*/ 389673 w 750230"/>
                  <a:gd name="connsiteY7" fmla="*/ 278161 h 530922"/>
                  <a:gd name="connsiteX8" fmla="*/ 441712 w 750230"/>
                  <a:gd name="connsiteY8" fmla="*/ 348785 h 530922"/>
                  <a:gd name="connsiteX9" fmla="*/ 437995 w 750230"/>
                  <a:gd name="connsiteY9" fmla="*/ 452863 h 530922"/>
                  <a:gd name="connsiteX10" fmla="*/ 508620 w 750230"/>
                  <a:gd name="connsiteY10" fmla="*/ 411975 h 530922"/>
                  <a:gd name="connsiteX11" fmla="*/ 549508 w 750230"/>
                  <a:gd name="connsiteY11" fmla="*/ 464014 h 530922"/>
                  <a:gd name="connsiteX12" fmla="*/ 705625 w 750230"/>
                  <a:gd name="connsiteY12" fmla="*/ 530922 h 530922"/>
                  <a:gd name="connsiteX13" fmla="*/ 631283 w 750230"/>
                  <a:gd name="connsiteY13" fmla="*/ 430561 h 530922"/>
                  <a:gd name="connsiteX14" fmla="*/ 750230 w 750230"/>
                  <a:gd name="connsiteY14" fmla="*/ 501185 h 530922"/>
                  <a:gd name="connsiteX15" fmla="*/ 612698 w 750230"/>
                  <a:gd name="connsiteY15" fmla="*/ 333917 h 530922"/>
                  <a:gd name="connsiteX16" fmla="*/ 512337 w 750230"/>
                  <a:gd name="connsiteY16" fmla="*/ 229839 h 530922"/>
                  <a:gd name="connsiteX17" fmla="*/ 437995 w 750230"/>
                  <a:gd name="connsiteY17" fmla="*/ 185234 h 530922"/>
                  <a:gd name="connsiteX18" fmla="*/ 307898 w 750230"/>
                  <a:gd name="connsiteY18" fmla="*/ 188951 h 530922"/>
                  <a:gd name="connsiteX19" fmla="*/ 207537 w 750230"/>
                  <a:gd name="connsiteY19" fmla="*/ 181517 h 530922"/>
                  <a:gd name="connsiteX20" fmla="*/ 155498 w 750230"/>
                  <a:gd name="connsiteY20" fmla="*/ 103458 h 530922"/>
                  <a:gd name="connsiteX21" fmla="*/ 144347 w 750230"/>
                  <a:gd name="connsiteY21" fmla="*/ 29117 h 530922"/>
                  <a:gd name="connsiteX0" fmla="*/ 141172 w 750230"/>
                  <a:gd name="connsiteY0" fmla="*/ 6892 h 530922"/>
                  <a:gd name="connsiteX1" fmla="*/ 74806 w 750230"/>
                  <a:gd name="connsiteY1" fmla="*/ 0 h 530922"/>
                  <a:gd name="connsiteX2" fmla="*/ 0 w 750230"/>
                  <a:gd name="connsiteY2" fmla="*/ 68998 h 530922"/>
                  <a:gd name="connsiteX3" fmla="*/ 17966 w 750230"/>
                  <a:gd name="connsiteY3" fmla="*/ 166649 h 530922"/>
                  <a:gd name="connsiteX4" fmla="*/ 55137 w 750230"/>
                  <a:gd name="connsiteY4" fmla="*/ 192668 h 530922"/>
                  <a:gd name="connsiteX5" fmla="*/ 200103 w 750230"/>
                  <a:gd name="connsiteY5" fmla="*/ 255858 h 530922"/>
                  <a:gd name="connsiteX6" fmla="*/ 311615 w 750230"/>
                  <a:gd name="connsiteY6" fmla="*/ 263292 h 530922"/>
                  <a:gd name="connsiteX7" fmla="*/ 389673 w 750230"/>
                  <a:gd name="connsiteY7" fmla="*/ 278161 h 530922"/>
                  <a:gd name="connsiteX8" fmla="*/ 441712 w 750230"/>
                  <a:gd name="connsiteY8" fmla="*/ 348785 h 530922"/>
                  <a:gd name="connsiteX9" fmla="*/ 437995 w 750230"/>
                  <a:gd name="connsiteY9" fmla="*/ 452863 h 530922"/>
                  <a:gd name="connsiteX10" fmla="*/ 508620 w 750230"/>
                  <a:gd name="connsiteY10" fmla="*/ 411975 h 530922"/>
                  <a:gd name="connsiteX11" fmla="*/ 549508 w 750230"/>
                  <a:gd name="connsiteY11" fmla="*/ 464014 h 530922"/>
                  <a:gd name="connsiteX12" fmla="*/ 705625 w 750230"/>
                  <a:gd name="connsiteY12" fmla="*/ 530922 h 530922"/>
                  <a:gd name="connsiteX13" fmla="*/ 631283 w 750230"/>
                  <a:gd name="connsiteY13" fmla="*/ 430561 h 530922"/>
                  <a:gd name="connsiteX14" fmla="*/ 750230 w 750230"/>
                  <a:gd name="connsiteY14" fmla="*/ 501185 h 530922"/>
                  <a:gd name="connsiteX15" fmla="*/ 612698 w 750230"/>
                  <a:gd name="connsiteY15" fmla="*/ 333917 h 530922"/>
                  <a:gd name="connsiteX16" fmla="*/ 512337 w 750230"/>
                  <a:gd name="connsiteY16" fmla="*/ 229839 h 530922"/>
                  <a:gd name="connsiteX17" fmla="*/ 437995 w 750230"/>
                  <a:gd name="connsiteY17" fmla="*/ 185234 h 530922"/>
                  <a:gd name="connsiteX18" fmla="*/ 307898 w 750230"/>
                  <a:gd name="connsiteY18" fmla="*/ 188951 h 530922"/>
                  <a:gd name="connsiteX19" fmla="*/ 207537 w 750230"/>
                  <a:gd name="connsiteY19" fmla="*/ 181517 h 530922"/>
                  <a:gd name="connsiteX20" fmla="*/ 155498 w 750230"/>
                  <a:gd name="connsiteY20" fmla="*/ 103458 h 530922"/>
                  <a:gd name="connsiteX21" fmla="*/ 141172 w 750230"/>
                  <a:gd name="connsiteY21" fmla="*/ 6892 h 530922"/>
                  <a:gd name="connsiteX0" fmla="*/ 141172 w 750230"/>
                  <a:gd name="connsiteY0" fmla="*/ 6892 h 530922"/>
                  <a:gd name="connsiteX1" fmla="*/ 74806 w 750230"/>
                  <a:gd name="connsiteY1" fmla="*/ 0 h 530922"/>
                  <a:gd name="connsiteX2" fmla="*/ 0 w 750230"/>
                  <a:gd name="connsiteY2" fmla="*/ 68998 h 530922"/>
                  <a:gd name="connsiteX3" fmla="*/ 17966 w 750230"/>
                  <a:gd name="connsiteY3" fmla="*/ 166649 h 530922"/>
                  <a:gd name="connsiteX4" fmla="*/ 55137 w 750230"/>
                  <a:gd name="connsiteY4" fmla="*/ 192668 h 530922"/>
                  <a:gd name="connsiteX5" fmla="*/ 200103 w 750230"/>
                  <a:gd name="connsiteY5" fmla="*/ 255858 h 530922"/>
                  <a:gd name="connsiteX6" fmla="*/ 311615 w 750230"/>
                  <a:gd name="connsiteY6" fmla="*/ 263292 h 530922"/>
                  <a:gd name="connsiteX7" fmla="*/ 389673 w 750230"/>
                  <a:gd name="connsiteY7" fmla="*/ 278161 h 530922"/>
                  <a:gd name="connsiteX8" fmla="*/ 441712 w 750230"/>
                  <a:gd name="connsiteY8" fmla="*/ 348785 h 530922"/>
                  <a:gd name="connsiteX9" fmla="*/ 437995 w 750230"/>
                  <a:gd name="connsiteY9" fmla="*/ 452863 h 530922"/>
                  <a:gd name="connsiteX10" fmla="*/ 508620 w 750230"/>
                  <a:gd name="connsiteY10" fmla="*/ 411975 h 530922"/>
                  <a:gd name="connsiteX11" fmla="*/ 549508 w 750230"/>
                  <a:gd name="connsiteY11" fmla="*/ 464014 h 530922"/>
                  <a:gd name="connsiteX12" fmla="*/ 705625 w 750230"/>
                  <a:gd name="connsiteY12" fmla="*/ 530922 h 530922"/>
                  <a:gd name="connsiteX13" fmla="*/ 631283 w 750230"/>
                  <a:gd name="connsiteY13" fmla="*/ 430561 h 530922"/>
                  <a:gd name="connsiteX14" fmla="*/ 750230 w 750230"/>
                  <a:gd name="connsiteY14" fmla="*/ 501185 h 530922"/>
                  <a:gd name="connsiteX15" fmla="*/ 612698 w 750230"/>
                  <a:gd name="connsiteY15" fmla="*/ 333917 h 530922"/>
                  <a:gd name="connsiteX16" fmla="*/ 512337 w 750230"/>
                  <a:gd name="connsiteY16" fmla="*/ 229839 h 530922"/>
                  <a:gd name="connsiteX17" fmla="*/ 437995 w 750230"/>
                  <a:gd name="connsiteY17" fmla="*/ 185234 h 530922"/>
                  <a:gd name="connsiteX18" fmla="*/ 307898 w 750230"/>
                  <a:gd name="connsiteY18" fmla="*/ 188951 h 530922"/>
                  <a:gd name="connsiteX19" fmla="*/ 207537 w 750230"/>
                  <a:gd name="connsiteY19" fmla="*/ 181517 h 530922"/>
                  <a:gd name="connsiteX20" fmla="*/ 165023 w 750230"/>
                  <a:gd name="connsiteY20" fmla="*/ 109808 h 530922"/>
                  <a:gd name="connsiteX21" fmla="*/ 141172 w 750230"/>
                  <a:gd name="connsiteY21" fmla="*/ 6892 h 530922"/>
                  <a:gd name="connsiteX0" fmla="*/ 141172 w 750230"/>
                  <a:gd name="connsiteY0" fmla="*/ 6892 h 530922"/>
                  <a:gd name="connsiteX1" fmla="*/ 74806 w 750230"/>
                  <a:gd name="connsiteY1" fmla="*/ 0 h 530922"/>
                  <a:gd name="connsiteX2" fmla="*/ 0 w 750230"/>
                  <a:gd name="connsiteY2" fmla="*/ 68998 h 530922"/>
                  <a:gd name="connsiteX3" fmla="*/ 17966 w 750230"/>
                  <a:gd name="connsiteY3" fmla="*/ 166649 h 530922"/>
                  <a:gd name="connsiteX4" fmla="*/ 55137 w 750230"/>
                  <a:gd name="connsiteY4" fmla="*/ 192668 h 530922"/>
                  <a:gd name="connsiteX5" fmla="*/ 200103 w 750230"/>
                  <a:gd name="connsiteY5" fmla="*/ 255858 h 530922"/>
                  <a:gd name="connsiteX6" fmla="*/ 311615 w 750230"/>
                  <a:gd name="connsiteY6" fmla="*/ 263292 h 530922"/>
                  <a:gd name="connsiteX7" fmla="*/ 389673 w 750230"/>
                  <a:gd name="connsiteY7" fmla="*/ 278161 h 530922"/>
                  <a:gd name="connsiteX8" fmla="*/ 441712 w 750230"/>
                  <a:gd name="connsiteY8" fmla="*/ 348785 h 530922"/>
                  <a:gd name="connsiteX9" fmla="*/ 437995 w 750230"/>
                  <a:gd name="connsiteY9" fmla="*/ 452863 h 530922"/>
                  <a:gd name="connsiteX10" fmla="*/ 508620 w 750230"/>
                  <a:gd name="connsiteY10" fmla="*/ 411975 h 530922"/>
                  <a:gd name="connsiteX11" fmla="*/ 549508 w 750230"/>
                  <a:gd name="connsiteY11" fmla="*/ 464014 h 530922"/>
                  <a:gd name="connsiteX12" fmla="*/ 705625 w 750230"/>
                  <a:gd name="connsiteY12" fmla="*/ 530922 h 530922"/>
                  <a:gd name="connsiteX13" fmla="*/ 631283 w 750230"/>
                  <a:gd name="connsiteY13" fmla="*/ 430561 h 530922"/>
                  <a:gd name="connsiteX14" fmla="*/ 750230 w 750230"/>
                  <a:gd name="connsiteY14" fmla="*/ 501185 h 530922"/>
                  <a:gd name="connsiteX15" fmla="*/ 612698 w 750230"/>
                  <a:gd name="connsiteY15" fmla="*/ 333917 h 530922"/>
                  <a:gd name="connsiteX16" fmla="*/ 512337 w 750230"/>
                  <a:gd name="connsiteY16" fmla="*/ 229839 h 530922"/>
                  <a:gd name="connsiteX17" fmla="*/ 437995 w 750230"/>
                  <a:gd name="connsiteY17" fmla="*/ 185234 h 530922"/>
                  <a:gd name="connsiteX18" fmla="*/ 307898 w 750230"/>
                  <a:gd name="connsiteY18" fmla="*/ 188951 h 530922"/>
                  <a:gd name="connsiteX19" fmla="*/ 210712 w 750230"/>
                  <a:gd name="connsiteY19" fmla="*/ 171992 h 530922"/>
                  <a:gd name="connsiteX20" fmla="*/ 165023 w 750230"/>
                  <a:gd name="connsiteY20" fmla="*/ 109808 h 530922"/>
                  <a:gd name="connsiteX21" fmla="*/ 141172 w 750230"/>
                  <a:gd name="connsiteY21" fmla="*/ 6892 h 530922"/>
                  <a:gd name="connsiteX0" fmla="*/ 141172 w 750230"/>
                  <a:gd name="connsiteY0" fmla="*/ 6892 h 530922"/>
                  <a:gd name="connsiteX1" fmla="*/ 74806 w 750230"/>
                  <a:gd name="connsiteY1" fmla="*/ 0 h 530922"/>
                  <a:gd name="connsiteX2" fmla="*/ 0 w 750230"/>
                  <a:gd name="connsiteY2" fmla="*/ 68998 h 530922"/>
                  <a:gd name="connsiteX3" fmla="*/ 17966 w 750230"/>
                  <a:gd name="connsiteY3" fmla="*/ 166649 h 530922"/>
                  <a:gd name="connsiteX4" fmla="*/ 55137 w 750230"/>
                  <a:gd name="connsiteY4" fmla="*/ 192668 h 530922"/>
                  <a:gd name="connsiteX5" fmla="*/ 200103 w 750230"/>
                  <a:gd name="connsiteY5" fmla="*/ 255858 h 530922"/>
                  <a:gd name="connsiteX6" fmla="*/ 311615 w 750230"/>
                  <a:gd name="connsiteY6" fmla="*/ 263292 h 530922"/>
                  <a:gd name="connsiteX7" fmla="*/ 389673 w 750230"/>
                  <a:gd name="connsiteY7" fmla="*/ 278161 h 530922"/>
                  <a:gd name="connsiteX8" fmla="*/ 441712 w 750230"/>
                  <a:gd name="connsiteY8" fmla="*/ 348785 h 530922"/>
                  <a:gd name="connsiteX9" fmla="*/ 437995 w 750230"/>
                  <a:gd name="connsiteY9" fmla="*/ 452863 h 530922"/>
                  <a:gd name="connsiteX10" fmla="*/ 508620 w 750230"/>
                  <a:gd name="connsiteY10" fmla="*/ 411975 h 530922"/>
                  <a:gd name="connsiteX11" fmla="*/ 549508 w 750230"/>
                  <a:gd name="connsiteY11" fmla="*/ 464014 h 530922"/>
                  <a:gd name="connsiteX12" fmla="*/ 705625 w 750230"/>
                  <a:gd name="connsiteY12" fmla="*/ 530922 h 530922"/>
                  <a:gd name="connsiteX13" fmla="*/ 631283 w 750230"/>
                  <a:gd name="connsiteY13" fmla="*/ 430561 h 530922"/>
                  <a:gd name="connsiteX14" fmla="*/ 750230 w 750230"/>
                  <a:gd name="connsiteY14" fmla="*/ 501185 h 530922"/>
                  <a:gd name="connsiteX15" fmla="*/ 612698 w 750230"/>
                  <a:gd name="connsiteY15" fmla="*/ 333917 h 530922"/>
                  <a:gd name="connsiteX16" fmla="*/ 512337 w 750230"/>
                  <a:gd name="connsiteY16" fmla="*/ 229839 h 530922"/>
                  <a:gd name="connsiteX17" fmla="*/ 393545 w 750230"/>
                  <a:gd name="connsiteY17" fmla="*/ 169359 h 530922"/>
                  <a:gd name="connsiteX18" fmla="*/ 307898 w 750230"/>
                  <a:gd name="connsiteY18" fmla="*/ 188951 h 530922"/>
                  <a:gd name="connsiteX19" fmla="*/ 210712 w 750230"/>
                  <a:gd name="connsiteY19" fmla="*/ 171992 h 530922"/>
                  <a:gd name="connsiteX20" fmla="*/ 165023 w 750230"/>
                  <a:gd name="connsiteY20" fmla="*/ 109808 h 530922"/>
                  <a:gd name="connsiteX21" fmla="*/ 141172 w 750230"/>
                  <a:gd name="connsiteY21" fmla="*/ 6892 h 530922"/>
                  <a:gd name="connsiteX0" fmla="*/ 141172 w 750230"/>
                  <a:gd name="connsiteY0" fmla="*/ 6892 h 530922"/>
                  <a:gd name="connsiteX1" fmla="*/ 74806 w 750230"/>
                  <a:gd name="connsiteY1" fmla="*/ 0 h 530922"/>
                  <a:gd name="connsiteX2" fmla="*/ 0 w 750230"/>
                  <a:gd name="connsiteY2" fmla="*/ 68998 h 530922"/>
                  <a:gd name="connsiteX3" fmla="*/ 17966 w 750230"/>
                  <a:gd name="connsiteY3" fmla="*/ 166649 h 530922"/>
                  <a:gd name="connsiteX4" fmla="*/ 55137 w 750230"/>
                  <a:gd name="connsiteY4" fmla="*/ 192668 h 530922"/>
                  <a:gd name="connsiteX5" fmla="*/ 200103 w 750230"/>
                  <a:gd name="connsiteY5" fmla="*/ 255858 h 530922"/>
                  <a:gd name="connsiteX6" fmla="*/ 311615 w 750230"/>
                  <a:gd name="connsiteY6" fmla="*/ 263292 h 530922"/>
                  <a:gd name="connsiteX7" fmla="*/ 389673 w 750230"/>
                  <a:gd name="connsiteY7" fmla="*/ 278161 h 530922"/>
                  <a:gd name="connsiteX8" fmla="*/ 441712 w 750230"/>
                  <a:gd name="connsiteY8" fmla="*/ 348785 h 530922"/>
                  <a:gd name="connsiteX9" fmla="*/ 437995 w 750230"/>
                  <a:gd name="connsiteY9" fmla="*/ 452863 h 530922"/>
                  <a:gd name="connsiteX10" fmla="*/ 508620 w 750230"/>
                  <a:gd name="connsiteY10" fmla="*/ 411975 h 530922"/>
                  <a:gd name="connsiteX11" fmla="*/ 549508 w 750230"/>
                  <a:gd name="connsiteY11" fmla="*/ 464014 h 530922"/>
                  <a:gd name="connsiteX12" fmla="*/ 705625 w 750230"/>
                  <a:gd name="connsiteY12" fmla="*/ 530922 h 530922"/>
                  <a:gd name="connsiteX13" fmla="*/ 631283 w 750230"/>
                  <a:gd name="connsiteY13" fmla="*/ 430561 h 530922"/>
                  <a:gd name="connsiteX14" fmla="*/ 750230 w 750230"/>
                  <a:gd name="connsiteY14" fmla="*/ 501185 h 530922"/>
                  <a:gd name="connsiteX15" fmla="*/ 612698 w 750230"/>
                  <a:gd name="connsiteY15" fmla="*/ 333917 h 530922"/>
                  <a:gd name="connsiteX16" fmla="*/ 512337 w 750230"/>
                  <a:gd name="connsiteY16" fmla="*/ 229839 h 530922"/>
                  <a:gd name="connsiteX17" fmla="*/ 393545 w 750230"/>
                  <a:gd name="connsiteY17" fmla="*/ 169359 h 530922"/>
                  <a:gd name="connsiteX18" fmla="*/ 307898 w 750230"/>
                  <a:gd name="connsiteY18" fmla="*/ 188951 h 530922"/>
                  <a:gd name="connsiteX19" fmla="*/ 210712 w 750230"/>
                  <a:gd name="connsiteY19" fmla="*/ 171992 h 530922"/>
                  <a:gd name="connsiteX20" fmla="*/ 165023 w 750230"/>
                  <a:gd name="connsiteY20" fmla="*/ 109808 h 530922"/>
                  <a:gd name="connsiteX21" fmla="*/ 141172 w 750230"/>
                  <a:gd name="connsiteY21" fmla="*/ 6892 h 530922"/>
                  <a:gd name="connsiteX0" fmla="*/ 141172 w 750230"/>
                  <a:gd name="connsiteY0" fmla="*/ 6892 h 530922"/>
                  <a:gd name="connsiteX1" fmla="*/ 74806 w 750230"/>
                  <a:gd name="connsiteY1" fmla="*/ 0 h 530922"/>
                  <a:gd name="connsiteX2" fmla="*/ 0 w 750230"/>
                  <a:gd name="connsiteY2" fmla="*/ 68998 h 530922"/>
                  <a:gd name="connsiteX3" fmla="*/ 17966 w 750230"/>
                  <a:gd name="connsiteY3" fmla="*/ 166649 h 530922"/>
                  <a:gd name="connsiteX4" fmla="*/ 55137 w 750230"/>
                  <a:gd name="connsiteY4" fmla="*/ 192668 h 530922"/>
                  <a:gd name="connsiteX5" fmla="*/ 200103 w 750230"/>
                  <a:gd name="connsiteY5" fmla="*/ 255858 h 530922"/>
                  <a:gd name="connsiteX6" fmla="*/ 311615 w 750230"/>
                  <a:gd name="connsiteY6" fmla="*/ 263292 h 530922"/>
                  <a:gd name="connsiteX7" fmla="*/ 389673 w 750230"/>
                  <a:gd name="connsiteY7" fmla="*/ 278161 h 530922"/>
                  <a:gd name="connsiteX8" fmla="*/ 441712 w 750230"/>
                  <a:gd name="connsiteY8" fmla="*/ 348785 h 530922"/>
                  <a:gd name="connsiteX9" fmla="*/ 437995 w 750230"/>
                  <a:gd name="connsiteY9" fmla="*/ 452863 h 530922"/>
                  <a:gd name="connsiteX10" fmla="*/ 508620 w 750230"/>
                  <a:gd name="connsiteY10" fmla="*/ 411975 h 530922"/>
                  <a:gd name="connsiteX11" fmla="*/ 549508 w 750230"/>
                  <a:gd name="connsiteY11" fmla="*/ 464014 h 530922"/>
                  <a:gd name="connsiteX12" fmla="*/ 705625 w 750230"/>
                  <a:gd name="connsiteY12" fmla="*/ 530922 h 530922"/>
                  <a:gd name="connsiteX13" fmla="*/ 631283 w 750230"/>
                  <a:gd name="connsiteY13" fmla="*/ 430561 h 530922"/>
                  <a:gd name="connsiteX14" fmla="*/ 750230 w 750230"/>
                  <a:gd name="connsiteY14" fmla="*/ 501185 h 530922"/>
                  <a:gd name="connsiteX15" fmla="*/ 612698 w 750230"/>
                  <a:gd name="connsiteY15" fmla="*/ 333917 h 530922"/>
                  <a:gd name="connsiteX16" fmla="*/ 515512 w 750230"/>
                  <a:gd name="connsiteY16" fmla="*/ 213964 h 530922"/>
                  <a:gd name="connsiteX17" fmla="*/ 393545 w 750230"/>
                  <a:gd name="connsiteY17" fmla="*/ 169359 h 530922"/>
                  <a:gd name="connsiteX18" fmla="*/ 307898 w 750230"/>
                  <a:gd name="connsiteY18" fmla="*/ 188951 h 530922"/>
                  <a:gd name="connsiteX19" fmla="*/ 210712 w 750230"/>
                  <a:gd name="connsiteY19" fmla="*/ 171992 h 530922"/>
                  <a:gd name="connsiteX20" fmla="*/ 165023 w 750230"/>
                  <a:gd name="connsiteY20" fmla="*/ 109808 h 530922"/>
                  <a:gd name="connsiteX21" fmla="*/ 141172 w 750230"/>
                  <a:gd name="connsiteY21" fmla="*/ 6892 h 530922"/>
                  <a:gd name="connsiteX0" fmla="*/ 141172 w 750230"/>
                  <a:gd name="connsiteY0" fmla="*/ 6892 h 530922"/>
                  <a:gd name="connsiteX1" fmla="*/ 74806 w 750230"/>
                  <a:gd name="connsiteY1" fmla="*/ 0 h 530922"/>
                  <a:gd name="connsiteX2" fmla="*/ 0 w 750230"/>
                  <a:gd name="connsiteY2" fmla="*/ 68998 h 530922"/>
                  <a:gd name="connsiteX3" fmla="*/ 17966 w 750230"/>
                  <a:gd name="connsiteY3" fmla="*/ 166649 h 530922"/>
                  <a:gd name="connsiteX4" fmla="*/ 55137 w 750230"/>
                  <a:gd name="connsiteY4" fmla="*/ 192668 h 530922"/>
                  <a:gd name="connsiteX5" fmla="*/ 200103 w 750230"/>
                  <a:gd name="connsiteY5" fmla="*/ 255858 h 530922"/>
                  <a:gd name="connsiteX6" fmla="*/ 311615 w 750230"/>
                  <a:gd name="connsiteY6" fmla="*/ 263292 h 530922"/>
                  <a:gd name="connsiteX7" fmla="*/ 389673 w 750230"/>
                  <a:gd name="connsiteY7" fmla="*/ 278161 h 530922"/>
                  <a:gd name="connsiteX8" fmla="*/ 441712 w 750230"/>
                  <a:gd name="connsiteY8" fmla="*/ 348785 h 530922"/>
                  <a:gd name="connsiteX9" fmla="*/ 437995 w 750230"/>
                  <a:gd name="connsiteY9" fmla="*/ 452863 h 530922"/>
                  <a:gd name="connsiteX10" fmla="*/ 508620 w 750230"/>
                  <a:gd name="connsiteY10" fmla="*/ 411975 h 530922"/>
                  <a:gd name="connsiteX11" fmla="*/ 549508 w 750230"/>
                  <a:gd name="connsiteY11" fmla="*/ 464014 h 530922"/>
                  <a:gd name="connsiteX12" fmla="*/ 705625 w 750230"/>
                  <a:gd name="connsiteY12" fmla="*/ 530922 h 530922"/>
                  <a:gd name="connsiteX13" fmla="*/ 631283 w 750230"/>
                  <a:gd name="connsiteY13" fmla="*/ 430561 h 530922"/>
                  <a:gd name="connsiteX14" fmla="*/ 750230 w 750230"/>
                  <a:gd name="connsiteY14" fmla="*/ 501185 h 530922"/>
                  <a:gd name="connsiteX15" fmla="*/ 631748 w 750230"/>
                  <a:gd name="connsiteY15" fmla="*/ 333917 h 530922"/>
                  <a:gd name="connsiteX16" fmla="*/ 515512 w 750230"/>
                  <a:gd name="connsiteY16" fmla="*/ 213964 h 530922"/>
                  <a:gd name="connsiteX17" fmla="*/ 393545 w 750230"/>
                  <a:gd name="connsiteY17" fmla="*/ 169359 h 530922"/>
                  <a:gd name="connsiteX18" fmla="*/ 307898 w 750230"/>
                  <a:gd name="connsiteY18" fmla="*/ 188951 h 530922"/>
                  <a:gd name="connsiteX19" fmla="*/ 210712 w 750230"/>
                  <a:gd name="connsiteY19" fmla="*/ 171992 h 530922"/>
                  <a:gd name="connsiteX20" fmla="*/ 165023 w 750230"/>
                  <a:gd name="connsiteY20" fmla="*/ 109808 h 530922"/>
                  <a:gd name="connsiteX21" fmla="*/ 141172 w 750230"/>
                  <a:gd name="connsiteY21" fmla="*/ 6892 h 53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0230" h="530922">
                    <a:moveTo>
                      <a:pt x="141172" y="6892"/>
                    </a:moveTo>
                    <a:lnTo>
                      <a:pt x="74806" y="0"/>
                    </a:lnTo>
                    <a:lnTo>
                      <a:pt x="0" y="68998"/>
                    </a:lnTo>
                    <a:lnTo>
                      <a:pt x="17966" y="166649"/>
                    </a:lnTo>
                    <a:lnTo>
                      <a:pt x="55137" y="192668"/>
                    </a:lnTo>
                    <a:lnTo>
                      <a:pt x="200103" y="255858"/>
                    </a:lnTo>
                    <a:lnTo>
                      <a:pt x="311615" y="263292"/>
                    </a:lnTo>
                    <a:lnTo>
                      <a:pt x="389673" y="278161"/>
                    </a:lnTo>
                    <a:lnTo>
                      <a:pt x="441712" y="348785"/>
                    </a:lnTo>
                    <a:lnTo>
                      <a:pt x="437995" y="452863"/>
                    </a:lnTo>
                    <a:lnTo>
                      <a:pt x="508620" y="411975"/>
                    </a:lnTo>
                    <a:lnTo>
                      <a:pt x="549508" y="464014"/>
                    </a:lnTo>
                    <a:lnTo>
                      <a:pt x="705625" y="530922"/>
                    </a:lnTo>
                    <a:lnTo>
                      <a:pt x="631283" y="430561"/>
                    </a:lnTo>
                    <a:lnTo>
                      <a:pt x="750230" y="501185"/>
                    </a:lnTo>
                    <a:lnTo>
                      <a:pt x="631748" y="333917"/>
                    </a:lnTo>
                    <a:lnTo>
                      <a:pt x="515512" y="213964"/>
                    </a:lnTo>
                    <a:cubicBezTo>
                      <a:pt x="475915" y="193804"/>
                      <a:pt x="461717" y="186344"/>
                      <a:pt x="393545" y="169359"/>
                    </a:cubicBezTo>
                    <a:lnTo>
                      <a:pt x="307898" y="188951"/>
                    </a:lnTo>
                    <a:lnTo>
                      <a:pt x="210712" y="171992"/>
                    </a:lnTo>
                    <a:lnTo>
                      <a:pt x="165023" y="109808"/>
                    </a:lnTo>
                    <a:lnTo>
                      <a:pt x="141172" y="6892"/>
                    </a:lnTo>
                    <a:close/>
                  </a:path>
                </a:pathLst>
              </a:cu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7">
                <a:extLst>
                  <a:ext uri="{FF2B5EF4-FFF2-40B4-BE49-F238E27FC236}">
                    <a16:creationId xmlns:a16="http://schemas.microsoft.com/office/drawing/2014/main" id="{1E1EC087-40F2-114D-8C0D-859C505A134E}"/>
                  </a:ext>
                </a:extLst>
              </p:cNvPr>
              <p:cNvSpPr/>
              <p:nvPr/>
            </p:nvSpPr>
            <p:spPr>
              <a:xfrm rot="3515294" flipV="1">
                <a:off x="3915663" y="4063959"/>
                <a:ext cx="528734" cy="201102"/>
              </a:xfrm>
              <a:custGeom>
                <a:avLst/>
                <a:gdLst>
                  <a:gd name="connsiteX0" fmla="*/ 0 w 505448"/>
                  <a:gd name="connsiteY0" fmla="*/ 0 h 189298"/>
                  <a:gd name="connsiteX1" fmla="*/ 505448 w 505448"/>
                  <a:gd name="connsiteY1" fmla="*/ 0 h 189298"/>
                  <a:gd name="connsiteX2" fmla="*/ 505448 w 505448"/>
                  <a:gd name="connsiteY2" fmla="*/ 189298 h 189298"/>
                  <a:gd name="connsiteX3" fmla="*/ 0 w 505448"/>
                  <a:gd name="connsiteY3" fmla="*/ 189298 h 189298"/>
                  <a:gd name="connsiteX4" fmla="*/ 0 w 505448"/>
                  <a:gd name="connsiteY4" fmla="*/ 0 h 189298"/>
                  <a:gd name="connsiteX0" fmla="*/ 8228 w 513676"/>
                  <a:gd name="connsiteY0" fmla="*/ 0 h 189298"/>
                  <a:gd name="connsiteX1" fmla="*/ 513676 w 513676"/>
                  <a:gd name="connsiteY1" fmla="*/ 0 h 189298"/>
                  <a:gd name="connsiteX2" fmla="*/ 513676 w 513676"/>
                  <a:gd name="connsiteY2" fmla="*/ 189298 h 189298"/>
                  <a:gd name="connsiteX3" fmla="*/ 8228 w 513676"/>
                  <a:gd name="connsiteY3" fmla="*/ 189298 h 189298"/>
                  <a:gd name="connsiteX4" fmla="*/ 0 w 513676"/>
                  <a:gd name="connsiteY4" fmla="*/ 143607 h 189298"/>
                  <a:gd name="connsiteX5" fmla="*/ 8228 w 513676"/>
                  <a:gd name="connsiteY5" fmla="*/ 0 h 189298"/>
                  <a:gd name="connsiteX0" fmla="*/ 8228 w 513676"/>
                  <a:gd name="connsiteY0" fmla="*/ 0 h 189298"/>
                  <a:gd name="connsiteX1" fmla="*/ 513676 w 513676"/>
                  <a:gd name="connsiteY1" fmla="*/ 0 h 189298"/>
                  <a:gd name="connsiteX2" fmla="*/ 513676 w 513676"/>
                  <a:gd name="connsiteY2" fmla="*/ 189298 h 189298"/>
                  <a:gd name="connsiteX3" fmla="*/ 83686 w 513676"/>
                  <a:gd name="connsiteY3" fmla="*/ 182900 h 189298"/>
                  <a:gd name="connsiteX4" fmla="*/ 0 w 513676"/>
                  <a:gd name="connsiteY4" fmla="*/ 143607 h 189298"/>
                  <a:gd name="connsiteX5" fmla="*/ 8228 w 513676"/>
                  <a:gd name="connsiteY5" fmla="*/ 0 h 189298"/>
                  <a:gd name="connsiteX0" fmla="*/ 8228 w 513676"/>
                  <a:gd name="connsiteY0" fmla="*/ 0 h 201102"/>
                  <a:gd name="connsiteX1" fmla="*/ 513676 w 513676"/>
                  <a:gd name="connsiteY1" fmla="*/ 0 h 201102"/>
                  <a:gd name="connsiteX2" fmla="*/ 513676 w 513676"/>
                  <a:gd name="connsiteY2" fmla="*/ 189298 h 201102"/>
                  <a:gd name="connsiteX3" fmla="*/ 108029 w 513676"/>
                  <a:gd name="connsiteY3" fmla="*/ 201102 h 201102"/>
                  <a:gd name="connsiteX4" fmla="*/ 0 w 513676"/>
                  <a:gd name="connsiteY4" fmla="*/ 143607 h 201102"/>
                  <a:gd name="connsiteX5" fmla="*/ 8228 w 513676"/>
                  <a:gd name="connsiteY5" fmla="*/ 0 h 201102"/>
                  <a:gd name="connsiteX0" fmla="*/ 30815 w 536263"/>
                  <a:gd name="connsiteY0" fmla="*/ 0 h 201102"/>
                  <a:gd name="connsiteX1" fmla="*/ 536263 w 536263"/>
                  <a:gd name="connsiteY1" fmla="*/ 0 h 201102"/>
                  <a:gd name="connsiteX2" fmla="*/ 536263 w 536263"/>
                  <a:gd name="connsiteY2" fmla="*/ 189298 h 201102"/>
                  <a:gd name="connsiteX3" fmla="*/ 130616 w 536263"/>
                  <a:gd name="connsiteY3" fmla="*/ 201102 h 201102"/>
                  <a:gd name="connsiteX4" fmla="*/ 0 w 536263"/>
                  <a:gd name="connsiteY4" fmla="*/ 179722 h 201102"/>
                  <a:gd name="connsiteX5" fmla="*/ 30815 w 536263"/>
                  <a:gd name="connsiteY5" fmla="*/ 0 h 201102"/>
                  <a:gd name="connsiteX0" fmla="*/ 23286 w 528734"/>
                  <a:gd name="connsiteY0" fmla="*/ 0 h 201102"/>
                  <a:gd name="connsiteX1" fmla="*/ 528734 w 528734"/>
                  <a:gd name="connsiteY1" fmla="*/ 0 h 201102"/>
                  <a:gd name="connsiteX2" fmla="*/ 528734 w 528734"/>
                  <a:gd name="connsiteY2" fmla="*/ 189298 h 201102"/>
                  <a:gd name="connsiteX3" fmla="*/ 123087 w 528734"/>
                  <a:gd name="connsiteY3" fmla="*/ 201102 h 201102"/>
                  <a:gd name="connsiteX4" fmla="*/ 0 w 528734"/>
                  <a:gd name="connsiteY4" fmla="*/ 167683 h 201102"/>
                  <a:gd name="connsiteX5" fmla="*/ 23286 w 528734"/>
                  <a:gd name="connsiteY5" fmla="*/ 0 h 20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734" h="201102">
                    <a:moveTo>
                      <a:pt x="23286" y="0"/>
                    </a:moveTo>
                    <a:lnTo>
                      <a:pt x="528734" y="0"/>
                    </a:lnTo>
                    <a:lnTo>
                      <a:pt x="528734" y="189298"/>
                    </a:lnTo>
                    <a:lnTo>
                      <a:pt x="123087" y="201102"/>
                    </a:lnTo>
                    <a:lnTo>
                      <a:pt x="0" y="167683"/>
                    </a:lnTo>
                    <a:lnTo>
                      <a:pt x="23286"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45">
                <a:extLst>
                  <a:ext uri="{FF2B5EF4-FFF2-40B4-BE49-F238E27FC236}">
                    <a16:creationId xmlns:a16="http://schemas.microsoft.com/office/drawing/2014/main" id="{753213B9-DA31-774E-B8EA-B81C420D4BB2}"/>
                  </a:ext>
                </a:extLst>
              </p:cNvPr>
              <p:cNvSpPr/>
              <p:nvPr/>
            </p:nvSpPr>
            <p:spPr>
              <a:xfrm>
                <a:off x="3807459" y="3886270"/>
                <a:ext cx="485620" cy="839827"/>
              </a:xfrm>
              <a:custGeom>
                <a:avLst/>
                <a:gdLst>
                  <a:gd name="connsiteX0" fmla="*/ 7434 w 420029"/>
                  <a:gd name="connsiteY0" fmla="*/ 0 h 773152"/>
                  <a:gd name="connsiteX1" fmla="*/ 7434 w 420029"/>
                  <a:gd name="connsiteY1" fmla="*/ 0 h 773152"/>
                  <a:gd name="connsiteX2" fmla="*/ 0 w 420029"/>
                  <a:gd name="connsiteY2" fmla="*/ 133815 h 773152"/>
                  <a:gd name="connsiteX3" fmla="*/ 40888 w 420029"/>
                  <a:gd name="connsiteY3" fmla="*/ 223025 h 773152"/>
                  <a:gd name="connsiteX4" fmla="*/ 22302 w 420029"/>
                  <a:gd name="connsiteY4" fmla="*/ 267630 h 773152"/>
                  <a:gd name="connsiteX5" fmla="*/ 167268 w 420029"/>
                  <a:gd name="connsiteY5" fmla="*/ 431181 h 773152"/>
                  <a:gd name="connsiteX6" fmla="*/ 327102 w 420029"/>
                  <a:gd name="connsiteY6" fmla="*/ 687659 h 773152"/>
                  <a:gd name="connsiteX7" fmla="*/ 394009 w 420029"/>
                  <a:gd name="connsiteY7" fmla="*/ 728547 h 773152"/>
                  <a:gd name="connsiteX8" fmla="*/ 394009 w 420029"/>
                  <a:gd name="connsiteY8" fmla="*/ 728547 h 773152"/>
                  <a:gd name="connsiteX9" fmla="*/ 394009 w 420029"/>
                  <a:gd name="connsiteY9" fmla="*/ 728547 h 773152"/>
                  <a:gd name="connsiteX10" fmla="*/ 394009 w 420029"/>
                  <a:gd name="connsiteY10" fmla="*/ 773152 h 773152"/>
                  <a:gd name="connsiteX11" fmla="*/ 420029 w 420029"/>
                  <a:gd name="connsiteY11" fmla="*/ 717396 h 773152"/>
                  <a:gd name="connsiteX12" fmla="*/ 226741 w 420029"/>
                  <a:gd name="connsiteY12" fmla="*/ 416313 h 773152"/>
                  <a:gd name="connsiteX13" fmla="*/ 70624 w 420029"/>
                  <a:gd name="connsiteY13" fmla="*/ 104079 h 773152"/>
                  <a:gd name="connsiteX14" fmla="*/ 7434 w 420029"/>
                  <a:gd name="connsiteY14" fmla="*/ 0 h 773152"/>
                  <a:gd name="connsiteX0" fmla="*/ 0 w 425295"/>
                  <a:gd name="connsiteY0" fmla="*/ 0 h 776327"/>
                  <a:gd name="connsiteX1" fmla="*/ 12700 w 425295"/>
                  <a:gd name="connsiteY1" fmla="*/ 3175 h 776327"/>
                  <a:gd name="connsiteX2" fmla="*/ 5266 w 425295"/>
                  <a:gd name="connsiteY2" fmla="*/ 136990 h 776327"/>
                  <a:gd name="connsiteX3" fmla="*/ 46154 w 425295"/>
                  <a:gd name="connsiteY3" fmla="*/ 226200 h 776327"/>
                  <a:gd name="connsiteX4" fmla="*/ 27568 w 425295"/>
                  <a:gd name="connsiteY4" fmla="*/ 270805 h 776327"/>
                  <a:gd name="connsiteX5" fmla="*/ 172534 w 425295"/>
                  <a:gd name="connsiteY5" fmla="*/ 434356 h 776327"/>
                  <a:gd name="connsiteX6" fmla="*/ 332368 w 425295"/>
                  <a:gd name="connsiteY6" fmla="*/ 690834 h 776327"/>
                  <a:gd name="connsiteX7" fmla="*/ 399275 w 425295"/>
                  <a:gd name="connsiteY7" fmla="*/ 731722 h 776327"/>
                  <a:gd name="connsiteX8" fmla="*/ 399275 w 425295"/>
                  <a:gd name="connsiteY8" fmla="*/ 731722 h 776327"/>
                  <a:gd name="connsiteX9" fmla="*/ 399275 w 425295"/>
                  <a:gd name="connsiteY9" fmla="*/ 731722 h 776327"/>
                  <a:gd name="connsiteX10" fmla="*/ 399275 w 425295"/>
                  <a:gd name="connsiteY10" fmla="*/ 776327 h 776327"/>
                  <a:gd name="connsiteX11" fmla="*/ 425295 w 425295"/>
                  <a:gd name="connsiteY11" fmla="*/ 720571 h 776327"/>
                  <a:gd name="connsiteX12" fmla="*/ 232007 w 425295"/>
                  <a:gd name="connsiteY12" fmla="*/ 419488 h 776327"/>
                  <a:gd name="connsiteX13" fmla="*/ 75890 w 425295"/>
                  <a:gd name="connsiteY13" fmla="*/ 107254 h 776327"/>
                  <a:gd name="connsiteX14" fmla="*/ 0 w 425295"/>
                  <a:gd name="connsiteY14" fmla="*/ 0 h 776327"/>
                  <a:gd name="connsiteX0" fmla="*/ 4259 w 429554"/>
                  <a:gd name="connsiteY0" fmla="*/ 0 h 776327"/>
                  <a:gd name="connsiteX1" fmla="*/ 16959 w 429554"/>
                  <a:gd name="connsiteY1" fmla="*/ 3175 h 776327"/>
                  <a:gd name="connsiteX2" fmla="*/ 0 w 429554"/>
                  <a:gd name="connsiteY2" fmla="*/ 29040 h 776327"/>
                  <a:gd name="connsiteX3" fmla="*/ 50413 w 429554"/>
                  <a:gd name="connsiteY3" fmla="*/ 226200 h 776327"/>
                  <a:gd name="connsiteX4" fmla="*/ 31827 w 429554"/>
                  <a:gd name="connsiteY4" fmla="*/ 270805 h 776327"/>
                  <a:gd name="connsiteX5" fmla="*/ 176793 w 429554"/>
                  <a:gd name="connsiteY5" fmla="*/ 434356 h 776327"/>
                  <a:gd name="connsiteX6" fmla="*/ 336627 w 429554"/>
                  <a:gd name="connsiteY6" fmla="*/ 690834 h 776327"/>
                  <a:gd name="connsiteX7" fmla="*/ 403534 w 429554"/>
                  <a:gd name="connsiteY7" fmla="*/ 731722 h 776327"/>
                  <a:gd name="connsiteX8" fmla="*/ 403534 w 429554"/>
                  <a:gd name="connsiteY8" fmla="*/ 731722 h 776327"/>
                  <a:gd name="connsiteX9" fmla="*/ 403534 w 429554"/>
                  <a:gd name="connsiteY9" fmla="*/ 731722 h 776327"/>
                  <a:gd name="connsiteX10" fmla="*/ 403534 w 429554"/>
                  <a:gd name="connsiteY10" fmla="*/ 776327 h 776327"/>
                  <a:gd name="connsiteX11" fmla="*/ 429554 w 429554"/>
                  <a:gd name="connsiteY11" fmla="*/ 720571 h 776327"/>
                  <a:gd name="connsiteX12" fmla="*/ 236266 w 429554"/>
                  <a:gd name="connsiteY12" fmla="*/ 419488 h 776327"/>
                  <a:gd name="connsiteX13" fmla="*/ 80149 w 429554"/>
                  <a:gd name="connsiteY13" fmla="*/ 107254 h 776327"/>
                  <a:gd name="connsiteX14" fmla="*/ 4259 w 429554"/>
                  <a:gd name="connsiteY14" fmla="*/ 0 h 776327"/>
                  <a:gd name="connsiteX0" fmla="*/ 4259 w 429554"/>
                  <a:gd name="connsiteY0" fmla="*/ 0 h 776327"/>
                  <a:gd name="connsiteX1" fmla="*/ 16959 w 429554"/>
                  <a:gd name="connsiteY1" fmla="*/ 3175 h 776327"/>
                  <a:gd name="connsiteX2" fmla="*/ 0 w 429554"/>
                  <a:gd name="connsiteY2" fmla="*/ 29040 h 776327"/>
                  <a:gd name="connsiteX3" fmla="*/ 40888 w 429554"/>
                  <a:gd name="connsiteY3" fmla="*/ 229375 h 776327"/>
                  <a:gd name="connsiteX4" fmla="*/ 31827 w 429554"/>
                  <a:gd name="connsiteY4" fmla="*/ 270805 h 776327"/>
                  <a:gd name="connsiteX5" fmla="*/ 176793 w 429554"/>
                  <a:gd name="connsiteY5" fmla="*/ 434356 h 776327"/>
                  <a:gd name="connsiteX6" fmla="*/ 336627 w 429554"/>
                  <a:gd name="connsiteY6" fmla="*/ 690834 h 776327"/>
                  <a:gd name="connsiteX7" fmla="*/ 403534 w 429554"/>
                  <a:gd name="connsiteY7" fmla="*/ 731722 h 776327"/>
                  <a:gd name="connsiteX8" fmla="*/ 403534 w 429554"/>
                  <a:gd name="connsiteY8" fmla="*/ 731722 h 776327"/>
                  <a:gd name="connsiteX9" fmla="*/ 403534 w 429554"/>
                  <a:gd name="connsiteY9" fmla="*/ 731722 h 776327"/>
                  <a:gd name="connsiteX10" fmla="*/ 403534 w 429554"/>
                  <a:gd name="connsiteY10" fmla="*/ 776327 h 776327"/>
                  <a:gd name="connsiteX11" fmla="*/ 429554 w 429554"/>
                  <a:gd name="connsiteY11" fmla="*/ 720571 h 776327"/>
                  <a:gd name="connsiteX12" fmla="*/ 236266 w 429554"/>
                  <a:gd name="connsiteY12" fmla="*/ 419488 h 776327"/>
                  <a:gd name="connsiteX13" fmla="*/ 80149 w 429554"/>
                  <a:gd name="connsiteY13" fmla="*/ 107254 h 776327"/>
                  <a:gd name="connsiteX14" fmla="*/ 4259 w 429554"/>
                  <a:gd name="connsiteY14" fmla="*/ 0 h 776327"/>
                  <a:gd name="connsiteX0" fmla="*/ 4259 w 429554"/>
                  <a:gd name="connsiteY0" fmla="*/ 0 h 776327"/>
                  <a:gd name="connsiteX1" fmla="*/ 16959 w 429554"/>
                  <a:gd name="connsiteY1" fmla="*/ 3175 h 776327"/>
                  <a:gd name="connsiteX2" fmla="*/ 0 w 429554"/>
                  <a:gd name="connsiteY2" fmla="*/ 29040 h 776327"/>
                  <a:gd name="connsiteX3" fmla="*/ 40888 w 429554"/>
                  <a:gd name="connsiteY3" fmla="*/ 229375 h 776327"/>
                  <a:gd name="connsiteX4" fmla="*/ 76277 w 429554"/>
                  <a:gd name="connsiteY4" fmla="*/ 302555 h 776327"/>
                  <a:gd name="connsiteX5" fmla="*/ 176793 w 429554"/>
                  <a:gd name="connsiteY5" fmla="*/ 434356 h 776327"/>
                  <a:gd name="connsiteX6" fmla="*/ 336627 w 429554"/>
                  <a:gd name="connsiteY6" fmla="*/ 690834 h 776327"/>
                  <a:gd name="connsiteX7" fmla="*/ 403534 w 429554"/>
                  <a:gd name="connsiteY7" fmla="*/ 731722 h 776327"/>
                  <a:gd name="connsiteX8" fmla="*/ 403534 w 429554"/>
                  <a:gd name="connsiteY8" fmla="*/ 731722 h 776327"/>
                  <a:gd name="connsiteX9" fmla="*/ 403534 w 429554"/>
                  <a:gd name="connsiteY9" fmla="*/ 731722 h 776327"/>
                  <a:gd name="connsiteX10" fmla="*/ 403534 w 429554"/>
                  <a:gd name="connsiteY10" fmla="*/ 776327 h 776327"/>
                  <a:gd name="connsiteX11" fmla="*/ 429554 w 429554"/>
                  <a:gd name="connsiteY11" fmla="*/ 720571 h 776327"/>
                  <a:gd name="connsiteX12" fmla="*/ 236266 w 429554"/>
                  <a:gd name="connsiteY12" fmla="*/ 419488 h 776327"/>
                  <a:gd name="connsiteX13" fmla="*/ 80149 w 429554"/>
                  <a:gd name="connsiteY13" fmla="*/ 107254 h 776327"/>
                  <a:gd name="connsiteX14" fmla="*/ 4259 w 429554"/>
                  <a:gd name="connsiteY14" fmla="*/ 0 h 776327"/>
                  <a:gd name="connsiteX0" fmla="*/ 4259 w 429554"/>
                  <a:gd name="connsiteY0" fmla="*/ 0 h 776327"/>
                  <a:gd name="connsiteX1" fmla="*/ 16959 w 429554"/>
                  <a:gd name="connsiteY1" fmla="*/ 3175 h 776327"/>
                  <a:gd name="connsiteX2" fmla="*/ 0 w 429554"/>
                  <a:gd name="connsiteY2" fmla="*/ 29040 h 776327"/>
                  <a:gd name="connsiteX3" fmla="*/ 40888 w 429554"/>
                  <a:gd name="connsiteY3" fmla="*/ 229375 h 776327"/>
                  <a:gd name="connsiteX4" fmla="*/ 76277 w 429554"/>
                  <a:gd name="connsiteY4" fmla="*/ 302555 h 776327"/>
                  <a:gd name="connsiteX5" fmla="*/ 176793 w 429554"/>
                  <a:gd name="connsiteY5" fmla="*/ 434356 h 776327"/>
                  <a:gd name="connsiteX6" fmla="*/ 346152 w 429554"/>
                  <a:gd name="connsiteY6" fmla="*/ 700359 h 776327"/>
                  <a:gd name="connsiteX7" fmla="*/ 403534 w 429554"/>
                  <a:gd name="connsiteY7" fmla="*/ 731722 h 776327"/>
                  <a:gd name="connsiteX8" fmla="*/ 403534 w 429554"/>
                  <a:gd name="connsiteY8" fmla="*/ 731722 h 776327"/>
                  <a:gd name="connsiteX9" fmla="*/ 403534 w 429554"/>
                  <a:gd name="connsiteY9" fmla="*/ 731722 h 776327"/>
                  <a:gd name="connsiteX10" fmla="*/ 403534 w 429554"/>
                  <a:gd name="connsiteY10" fmla="*/ 776327 h 776327"/>
                  <a:gd name="connsiteX11" fmla="*/ 429554 w 429554"/>
                  <a:gd name="connsiteY11" fmla="*/ 720571 h 776327"/>
                  <a:gd name="connsiteX12" fmla="*/ 236266 w 429554"/>
                  <a:gd name="connsiteY12" fmla="*/ 419488 h 776327"/>
                  <a:gd name="connsiteX13" fmla="*/ 80149 w 429554"/>
                  <a:gd name="connsiteY13" fmla="*/ 107254 h 776327"/>
                  <a:gd name="connsiteX14" fmla="*/ 4259 w 429554"/>
                  <a:gd name="connsiteY14" fmla="*/ 0 h 776327"/>
                  <a:gd name="connsiteX0" fmla="*/ 0 w 425295"/>
                  <a:gd name="connsiteY0" fmla="*/ 0 h 776327"/>
                  <a:gd name="connsiteX1" fmla="*/ 12700 w 425295"/>
                  <a:gd name="connsiteY1" fmla="*/ 3175 h 776327"/>
                  <a:gd name="connsiteX2" fmla="*/ 2091 w 425295"/>
                  <a:gd name="connsiteY2" fmla="*/ 79840 h 776327"/>
                  <a:gd name="connsiteX3" fmla="*/ 36629 w 425295"/>
                  <a:gd name="connsiteY3" fmla="*/ 229375 h 776327"/>
                  <a:gd name="connsiteX4" fmla="*/ 72018 w 425295"/>
                  <a:gd name="connsiteY4" fmla="*/ 302555 h 776327"/>
                  <a:gd name="connsiteX5" fmla="*/ 172534 w 425295"/>
                  <a:gd name="connsiteY5" fmla="*/ 434356 h 776327"/>
                  <a:gd name="connsiteX6" fmla="*/ 341893 w 425295"/>
                  <a:gd name="connsiteY6" fmla="*/ 700359 h 776327"/>
                  <a:gd name="connsiteX7" fmla="*/ 399275 w 425295"/>
                  <a:gd name="connsiteY7" fmla="*/ 731722 h 776327"/>
                  <a:gd name="connsiteX8" fmla="*/ 399275 w 425295"/>
                  <a:gd name="connsiteY8" fmla="*/ 731722 h 776327"/>
                  <a:gd name="connsiteX9" fmla="*/ 399275 w 425295"/>
                  <a:gd name="connsiteY9" fmla="*/ 731722 h 776327"/>
                  <a:gd name="connsiteX10" fmla="*/ 399275 w 425295"/>
                  <a:gd name="connsiteY10" fmla="*/ 776327 h 776327"/>
                  <a:gd name="connsiteX11" fmla="*/ 425295 w 425295"/>
                  <a:gd name="connsiteY11" fmla="*/ 720571 h 776327"/>
                  <a:gd name="connsiteX12" fmla="*/ 232007 w 425295"/>
                  <a:gd name="connsiteY12" fmla="*/ 419488 h 776327"/>
                  <a:gd name="connsiteX13" fmla="*/ 75890 w 425295"/>
                  <a:gd name="connsiteY13" fmla="*/ 107254 h 776327"/>
                  <a:gd name="connsiteX14" fmla="*/ 0 w 425295"/>
                  <a:gd name="connsiteY14" fmla="*/ 0 h 776327"/>
                  <a:gd name="connsiteX0" fmla="*/ 0 w 425295"/>
                  <a:gd name="connsiteY0" fmla="*/ 0 h 776327"/>
                  <a:gd name="connsiteX1" fmla="*/ 12700 w 425295"/>
                  <a:gd name="connsiteY1" fmla="*/ 3175 h 776327"/>
                  <a:gd name="connsiteX2" fmla="*/ 2091 w 425295"/>
                  <a:gd name="connsiteY2" fmla="*/ 79840 h 776327"/>
                  <a:gd name="connsiteX3" fmla="*/ 36629 w 425295"/>
                  <a:gd name="connsiteY3" fmla="*/ 229375 h 776327"/>
                  <a:gd name="connsiteX4" fmla="*/ 72018 w 425295"/>
                  <a:gd name="connsiteY4" fmla="*/ 302555 h 776327"/>
                  <a:gd name="connsiteX5" fmla="*/ 172534 w 425295"/>
                  <a:gd name="connsiteY5" fmla="*/ 434356 h 776327"/>
                  <a:gd name="connsiteX6" fmla="*/ 341893 w 425295"/>
                  <a:gd name="connsiteY6" fmla="*/ 700359 h 776327"/>
                  <a:gd name="connsiteX7" fmla="*/ 399275 w 425295"/>
                  <a:gd name="connsiteY7" fmla="*/ 731722 h 776327"/>
                  <a:gd name="connsiteX8" fmla="*/ 399275 w 425295"/>
                  <a:gd name="connsiteY8" fmla="*/ 731722 h 776327"/>
                  <a:gd name="connsiteX9" fmla="*/ 399275 w 425295"/>
                  <a:gd name="connsiteY9" fmla="*/ 731722 h 776327"/>
                  <a:gd name="connsiteX10" fmla="*/ 399275 w 425295"/>
                  <a:gd name="connsiteY10" fmla="*/ 776327 h 776327"/>
                  <a:gd name="connsiteX11" fmla="*/ 425295 w 425295"/>
                  <a:gd name="connsiteY11" fmla="*/ 720571 h 776327"/>
                  <a:gd name="connsiteX12" fmla="*/ 232007 w 425295"/>
                  <a:gd name="connsiteY12" fmla="*/ 419488 h 776327"/>
                  <a:gd name="connsiteX13" fmla="*/ 104465 w 425295"/>
                  <a:gd name="connsiteY13" fmla="*/ 107254 h 776327"/>
                  <a:gd name="connsiteX14" fmla="*/ 0 w 425295"/>
                  <a:gd name="connsiteY14" fmla="*/ 0 h 776327"/>
                  <a:gd name="connsiteX0" fmla="*/ 0 w 425295"/>
                  <a:gd name="connsiteY0" fmla="*/ 0 h 776327"/>
                  <a:gd name="connsiteX1" fmla="*/ 12700 w 425295"/>
                  <a:gd name="connsiteY1" fmla="*/ 3175 h 776327"/>
                  <a:gd name="connsiteX2" fmla="*/ 2091 w 425295"/>
                  <a:gd name="connsiteY2" fmla="*/ 79840 h 776327"/>
                  <a:gd name="connsiteX3" fmla="*/ 36629 w 425295"/>
                  <a:gd name="connsiteY3" fmla="*/ 229375 h 776327"/>
                  <a:gd name="connsiteX4" fmla="*/ 72018 w 425295"/>
                  <a:gd name="connsiteY4" fmla="*/ 302555 h 776327"/>
                  <a:gd name="connsiteX5" fmla="*/ 172534 w 425295"/>
                  <a:gd name="connsiteY5" fmla="*/ 434356 h 776327"/>
                  <a:gd name="connsiteX6" fmla="*/ 341893 w 425295"/>
                  <a:gd name="connsiteY6" fmla="*/ 700359 h 776327"/>
                  <a:gd name="connsiteX7" fmla="*/ 399275 w 425295"/>
                  <a:gd name="connsiteY7" fmla="*/ 731722 h 776327"/>
                  <a:gd name="connsiteX8" fmla="*/ 399275 w 425295"/>
                  <a:gd name="connsiteY8" fmla="*/ 731722 h 776327"/>
                  <a:gd name="connsiteX9" fmla="*/ 399275 w 425295"/>
                  <a:gd name="connsiteY9" fmla="*/ 731722 h 776327"/>
                  <a:gd name="connsiteX10" fmla="*/ 399275 w 425295"/>
                  <a:gd name="connsiteY10" fmla="*/ 776327 h 776327"/>
                  <a:gd name="connsiteX11" fmla="*/ 425295 w 425295"/>
                  <a:gd name="connsiteY11" fmla="*/ 720571 h 776327"/>
                  <a:gd name="connsiteX12" fmla="*/ 270107 w 425295"/>
                  <a:gd name="connsiteY12" fmla="*/ 419488 h 776327"/>
                  <a:gd name="connsiteX13" fmla="*/ 104465 w 425295"/>
                  <a:gd name="connsiteY13" fmla="*/ 107254 h 776327"/>
                  <a:gd name="connsiteX14" fmla="*/ 0 w 425295"/>
                  <a:gd name="connsiteY14" fmla="*/ 0 h 776327"/>
                  <a:gd name="connsiteX0" fmla="*/ 0 w 457045"/>
                  <a:gd name="connsiteY0" fmla="*/ 0 h 776327"/>
                  <a:gd name="connsiteX1" fmla="*/ 12700 w 457045"/>
                  <a:gd name="connsiteY1" fmla="*/ 3175 h 776327"/>
                  <a:gd name="connsiteX2" fmla="*/ 2091 w 457045"/>
                  <a:gd name="connsiteY2" fmla="*/ 79840 h 776327"/>
                  <a:gd name="connsiteX3" fmla="*/ 36629 w 457045"/>
                  <a:gd name="connsiteY3" fmla="*/ 229375 h 776327"/>
                  <a:gd name="connsiteX4" fmla="*/ 72018 w 457045"/>
                  <a:gd name="connsiteY4" fmla="*/ 302555 h 776327"/>
                  <a:gd name="connsiteX5" fmla="*/ 172534 w 457045"/>
                  <a:gd name="connsiteY5" fmla="*/ 434356 h 776327"/>
                  <a:gd name="connsiteX6" fmla="*/ 341893 w 457045"/>
                  <a:gd name="connsiteY6" fmla="*/ 700359 h 776327"/>
                  <a:gd name="connsiteX7" fmla="*/ 399275 w 457045"/>
                  <a:gd name="connsiteY7" fmla="*/ 731722 h 776327"/>
                  <a:gd name="connsiteX8" fmla="*/ 399275 w 457045"/>
                  <a:gd name="connsiteY8" fmla="*/ 731722 h 776327"/>
                  <a:gd name="connsiteX9" fmla="*/ 399275 w 457045"/>
                  <a:gd name="connsiteY9" fmla="*/ 731722 h 776327"/>
                  <a:gd name="connsiteX10" fmla="*/ 399275 w 457045"/>
                  <a:gd name="connsiteY10" fmla="*/ 776327 h 776327"/>
                  <a:gd name="connsiteX11" fmla="*/ 457045 w 457045"/>
                  <a:gd name="connsiteY11" fmla="*/ 723746 h 776327"/>
                  <a:gd name="connsiteX12" fmla="*/ 270107 w 457045"/>
                  <a:gd name="connsiteY12" fmla="*/ 419488 h 776327"/>
                  <a:gd name="connsiteX13" fmla="*/ 104465 w 457045"/>
                  <a:gd name="connsiteY13" fmla="*/ 107254 h 776327"/>
                  <a:gd name="connsiteX14" fmla="*/ 0 w 457045"/>
                  <a:gd name="connsiteY14" fmla="*/ 0 h 776327"/>
                  <a:gd name="connsiteX0" fmla="*/ 0 w 485620"/>
                  <a:gd name="connsiteY0" fmla="*/ 0 h 839827"/>
                  <a:gd name="connsiteX1" fmla="*/ 41275 w 485620"/>
                  <a:gd name="connsiteY1" fmla="*/ 66675 h 839827"/>
                  <a:gd name="connsiteX2" fmla="*/ 30666 w 485620"/>
                  <a:gd name="connsiteY2" fmla="*/ 143340 h 839827"/>
                  <a:gd name="connsiteX3" fmla="*/ 65204 w 485620"/>
                  <a:gd name="connsiteY3" fmla="*/ 292875 h 839827"/>
                  <a:gd name="connsiteX4" fmla="*/ 100593 w 485620"/>
                  <a:gd name="connsiteY4" fmla="*/ 366055 h 839827"/>
                  <a:gd name="connsiteX5" fmla="*/ 201109 w 485620"/>
                  <a:gd name="connsiteY5" fmla="*/ 497856 h 839827"/>
                  <a:gd name="connsiteX6" fmla="*/ 370468 w 485620"/>
                  <a:gd name="connsiteY6" fmla="*/ 763859 h 839827"/>
                  <a:gd name="connsiteX7" fmla="*/ 427850 w 485620"/>
                  <a:gd name="connsiteY7" fmla="*/ 795222 h 839827"/>
                  <a:gd name="connsiteX8" fmla="*/ 427850 w 485620"/>
                  <a:gd name="connsiteY8" fmla="*/ 795222 h 839827"/>
                  <a:gd name="connsiteX9" fmla="*/ 427850 w 485620"/>
                  <a:gd name="connsiteY9" fmla="*/ 795222 h 839827"/>
                  <a:gd name="connsiteX10" fmla="*/ 427850 w 485620"/>
                  <a:gd name="connsiteY10" fmla="*/ 839827 h 839827"/>
                  <a:gd name="connsiteX11" fmla="*/ 485620 w 485620"/>
                  <a:gd name="connsiteY11" fmla="*/ 787246 h 839827"/>
                  <a:gd name="connsiteX12" fmla="*/ 298682 w 485620"/>
                  <a:gd name="connsiteY12" fmla="*/ 482988 h 839827"/>
                  <a:gd name="connsiteX13" fmla="*/ 133040 w 485620"/>
                  <a:gd name="connsiteY13" fmla="*/ 170754 h 839827"/>
                  <a:gd name="connsiteX14" fmla="*/ 0 w 485620"/>
                  <a:gd name="connsiteY14" fmla="*/ 0 h 839827"/>
                  <a:gd name="connsiteX0" fmla="*/ 0 w 485620"/>
                  <a:gd name="connsiteY0" fmla="*/ 0 h 839827"/>
                  <a:gd name="connsiteX1" fmla="*/ 15875 w 485620"/>
                  <a:gd name="connsiteY1" fmla="*/ 57150 h 839827"/>
                  <a:gd name="connsiteX2" fmla="*/ 30666 w 485620"/>
                  <a:gd name="connsiteY2" fmla="*/ 143340 h 839827"/>
                  <a:gd name="connsiteX3" fmla="*/ 65204 w 485620"/>
                  <a:gd name="connsiteY3" fmla="*/ 292875 h 839827"/>
                  <a:gd name="connsiteX4" fmla="*/ 100593 w 485620"/>
                  <a:gd name="connsiteY4" fmla="*/ 366055 h 839827"/>
                  <a:gd name="connsiteX5" fmla="*/ 201109 w 485620"/>
                  <a:gd name="connsiteY5" fmla="*/ 497856 h 839827"/>
                  <a:gd name="connsiteX6" fmla="*/ 370468 w 485620"/>
                  <a:gd name="connsiteY6" fmla="*/ 763859 h 839827"/>
                  <a:gd name="connsiteX7" fmla="*/ 427850 w 485620"/>
                  <a:gd name="connsiteY7" fmla="*/ 795222 h 839827"/>
                  <a:gd name="connsiteX8" fmla="*/ 427850 w 485620"/>
                  <a:gd name="connsiteY8" fmla="*/ 795222 h 839827"/>
                  <a:gd name="connsiteX9" fmla="*/ 427850 w 485620"/>
                  <a:gd name="connsiteY9" fmla="*/ 795222 h 839827"/>
                  <a:gd name="connsiteX10" fmla="*/ 427850 w 485620"/>
                  <a:gd name="connsiteY10" fmla="*/ 839827 h 839827"/>
                  <a:gd name="connsiteX11" fmla="*/ 485620 w 485620"/>
                  <a:gd name="connsiteY11" fmla="*/ 787246 h 839827"/>
                  <a:gd name="connsiteX12" fmla="*/ 298682 w 485620"/>
                  <a:gd name="connsiteY12" fmla="*/ 482988 h 839827"/>
                  <a:gd name="connsiteX13" fmla="*/ 133040 w 485620"/>
                  <a:gd name="connsiteY13" fmla="*/ 170754 h 839827"/>
                  <a:gd name="connsiteX14" fmla="*/ 0 w 485620"/>
                  <a:gd name="connsiteY14" fmla="*/ 0 h 8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5620" h="839827">
                    <a:moveTo>
                      <a:pt x="0" y="0"/>
                    </a:moveTo>
                    <a:lnTo>
                      <a:pt x="15875" y="57150"/>
                    </a:lnTo>
                    <a:lnTo>
                      <a:pt x="30666" y="143340"/>
                    </a:lnTo>
                    <a:lnTo>
                      <a:pt x="65204" y="292875"/>
                    </a:lnTo>
                    <a:lnTo>
                      <a:pt x="100593" y="366055"/>
                    </a:lnTo>
                    <a:lnTo>
                      <a:pt x="201109" y="497856"/>
                    </a:lnTo>
                    <a:lnTo>
                      <a:pt x="370468" y="763859"/>
                    </a:lnTo>
                    <a:lnTo>
                      <a:pt x="427850" y="795222"/>
                    </a:lnTo>
                    <a:lnTo>
                      <a:pt x="427850" y="795222"/>
                    </a:lnTo>
                    <a:lnTo>
                      <a:pt x="427850" y="795222"/>
                    </a:lnTo>
                    <a:lnTo>
                      <a:pt x="427850" y="839827"/>
                    </a:lnTo>
                    <a:lnTo>
                      <a:pt x="485620" y="787246"/>
                    </a:lnTo>
                    <a:lnTo>
                      <a:pt x="298682" y="482988"/>
                    </a:lnTo>
                    <a:lnTo>
                      <a:pt x="133040" y="170754"/>
                    </a:lnTo>
                    <a:lnTo>
                      <a:pt x="0" y="0"/>
                    </a:lnTo>
                    <a:close/>
                  </a:path>
                </a:pathLst>
              </a:cu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F7C79D1-F0E4-3D45-985A-74E74F55A36E}"/>
                  </a:ext>
                </a:extLst>
              </p:cNvPr>
              <p:cNvSpPr/>
              <p:nvPr/>
            </p:nvSpPr>
            <p:spPr>
              <a:xfrm>
                <a:off x="3859499" y="3939316"/>
                <a:ext cx="457586" cy="905728"/>
              </a:xfrm>
              <a:custGeom>
                <a:avLst/>
                <a:gdLst>
                  <a:gd name="connsiteX0" fmla="*/ 0 w 423746"/>
                  <a:gd name="connsiteY0" fmla="*/ 0 h 847493"/>
                  <a:gd name="connsiteX1" fmla="*/ 167268 w 423746"/>
                  <a:gd name="connsiteY1" fmla="*/ 356839 h 847493"/>
                  <a:gd name="connsiteX2" fmla="*/ 367990 w 423746"/>
                  <a:gd name="connsiteY2" fmla="*/ 661639 h 847493"/>
                  <a:gd name="connsiteX3" fmla="*/ 353122 w 423746"/>
                  <a:gd name="connsiteY3" fmla="*/ 735981 h 847493"/>
                  <a:gd name="connsiteX4" fmla="*/ 170985 w 423746"/>
                  <a:gd name="connsiteY4" fmla="*/ 806605 h 847493"/>
                  <a:gd name="connsiteX5" fmla="*/ 174702 w 423746"/>
                  <a:gd name="connsiteY5" fmla="*/ 847493 h 847493"/>
                  <a:gd name="connsiteX6" fmla="*/ 412595 w 423746"/>
                  <a:gd name="connsiteY6" fmla="*/ 780586 h 847493"/>
                  <a:gd name="connsiteX7" fmla="*/ 423746 w 423746"/>
                  <a:gd name="connsiteY7" fmla="*/ 628186 h 847493"/>
                  <a:gd name="connsiteX8" fmla="*/ 323385 w 423746"/>
                  <a:gd name="connsiteY8" fmla="*/ 468352 h 847493"/>
                  <a:gd name="connsiteX9" fmla="*/ 152400 w 423746"/>
                  <a:gd name="connsiteY9" fmla="*/ 174703 h 847493"/>
                  <a:gd name="connsiteX10" fmla="*/ 0 w 423746"/>
                  <a:gd name="connsiteY10" fmla="*/ 0 h 847493"/>
                  <a:gd name="connsiteX0" fmla="*/ 0 w 471371"/>
                  <a:gd name="connsiteY0" fmla="*/ 0 h 891943"/>
                  <a:gd name="connsiteX1" fmla="*/ 214893 w 471371"/>
                  <a:gd name="connsiteY1" fmla="*/ 401289 h 891943"/>
                  <a:gd name="connsiteX2" fmla="*/ 415615 w 471371"/>
                  <a:gd name="connsiteY2" fmla="*/ 706089 h 891943"/>
                  <a:gd name="connsiteX3" fmla="*/ 400747 w 471371"/>
                  <a:gd name="connsiteY3" fmla="*/ 780431 h 891943"/>
                  <a:gd name="connsiteX4" fmla="*/ 218610 w 471371"/>
                  <a:gd name="connsiteY4" fmla="*/ 851055 h 891943"/>
                  <a:gd name="connsiteX5" fmla="*/ 222327 w 471371"/>
                  <a:gd name="connsiteY5" fmla="*/ 891943 h 891943"/>
                  <a:gd name="connsiteX6" fmla="*/ 460220 w 471371"/>
                  <a:gd name="connsiteY6" fmla="*/ 825036 h 891943"/>
                  <a:gd name="connsiteX7" fmla="*/ 471371 w 471371"/>
                  <a:gd name="connsiteY7" fmla="*/ 672636 h 891943"/>
                  <a:gd name="connsiteX8" fmla="*/ 371010 w 471371"/>
                  <a:gd name="connsiteY8" fmla="*/ 512802 h 891943"/>
                  <a:gd name="connsiteX9" fmla="*/ 200025 w 471371"/>
                  <a:gd name="connsiteY9" fmla="*/ 219153 h 891943"/>
                  <a:gd name="connsiteX10" fmla="*/ 0 w 471371"/>
                  <a:gd name="connsiteY10" fmla="*/ 0 h 891943"/>
                  <a:gd name="connsiteX0" fmla="*/ 0 w 471371"/>
                  <a:gd name="connsiteY0" fmla="*/ 0 h 891943"/>
                  <a:gd name="connsiteX1" fmla="*/ 214893 w 471371"/>
                  <a:gd name="connsiteY1" fmla="*/ 401289 h 891943"/>
                  <a:gd name="connsiteX2" fmla="*/ 415615 w 471371"/>
                  <a:gd name="connsiteY2" fmla="*/ 706089 h 891943"/>
                  <a:gd name="connsiteX3" fmla="*/ 400747 w 471371"/>
                  <a:gd name="connsiteY3" fmla="*/ 780431 h 891943"/>
                  <a:gd name="connsiteX4" fmla="*/ 218610 w 471371"/>
                  <a:gd name="connsiteY4" fmla="*/ 851055 h 891943"/>
                  <a:gd name="connsiteX5" fmla="*/ 222327 w 471371"/>
                  <a:gd name="connsiteY5" fmla="*/ 891943 h 891943"/>
                  <a:gd name="connsiteX6" fmla="*/ 460220 w 471371"/>
                  <a:gd name="connsiteY6" fmla="*/ 825036 h 891943"/>
                  <a:gd name="connsiteX7" fmla="*/ 471371 w 471371"/>
                  <a:gd name="connsiteY7" fmla="*/ 672636 h 891943"/>
                  <a:gd name="connsiteX8" fmla="*/ 371010 w 471371"/>
                  <a:gd name="connsiteY8" fmla="*/ 512802 h 891943"/>
                  <a:gd name="connsiteX9" fmla="*/ 200025 w 471371"/>
                  <a:gd name="connsiteY9" fmla="*/ 219153 h 891943"/>
                  <a:gd name="connsiteX10" fmla="*/ 0 w 471371"/>
                  <a:gd name="connsiteY10" fmla="*/ 0 h 891943"/>
                  <a:gd name="connsiteX0" fmla="*/ 0 w 471371"/>
                  <a:gd name="connsiteY0" fmla="*/ 0 h 891943"/>
                  <a:gd name="connsiteX1" fmla="*/ 218068 w 471371"/>
                  <a:gd name="connsiteY1" fmla="*/ 407639 h 891943"/>
                  <a:gd name="connsiteX2" fmla="*/ 415615 w 471371"/>
                  <a:gd name="connsiteY2" fmla="*/ 706089 h 891943"/>
                  <a:gd name="connsiteX3" fmla="*/ 400747 w 471371"/>
                  <a:gd name="connsiteY3" fmla="*/ 780431 h 891943"/>
                  <a:gd name="connsiteX4" fmla="*/ 218610 w 471371"/>
                  <a:gd name="connsiteY4" fmla="*/ 851055 h 891943"/>
                  <a:gd name="connsiteX5" fmla="*/ 222327 w 471371"/>
                  <a:gd name="connsiteY5" fmla="*/ 891943 h 891943"/>
                  <a:gd name="connsiteX6" fmla="*/ 460220 w 471371"/>
                  <a:gd name="connsiteY6" fmla="*/ 825036 h 891943"/>
                  <a:gd name="connsiteX7" fmla="*/ 471371 w 471371"/>
                  <a:gd name="connsiteY7" fmla="*/ 672636 h 891943"/>
                  <a:gd name="connsiteX8" fmla="*/ 371010 w 471371"/>
                  <a:gd name="connsiteY8" fmla="*/ 512802 h 891943"/>
                  <a:gd name="connsiteX9" fmla="*/ 200025 w 471371"/>
                  <a:gd name="connsiteY9" fmla="*/ 219153 h 891943"/>
                  <a:gd name="connsiteX10" fmla="*/ 0 w 471371"/>
                  <a:gd name="connsiteY10" fmla="*/ 0 h 891943"/>
                  <a:gd name="connsiteX0" fmla="*/ 0 w 471371"/>
                  <a:gd name="connsiteY0" fmla="*/ 0 h 891943"/>
                  <a:gd name="connsiteX1" fmla="*/ 218068 w 471371"/>
                  <a:gd name="connsiteY1" fmla="*/ 407639 h 891943"/>
                  <a:gd name="connsiteX2" fmla="*/ 415615 w 471371"/>
                  <a:gd name="connsiteY2" fmla="*/ 712439 h 891943"/>
                  <a:gd name="connsiteX3" fmla="*/ 400747 w 471371"/>
                  <a:gd name="connsiteY3" fmla="*/ 780431 h 891943"/>
                  <a:gd name="connsiteX4" fmla="*/ 218610 w 471371"/>
                  <a:gd name="connsiteY4" fmla="*/ 851055 h 891943"/>
                  <a:gd name="connsiteX5" fmla="*/ 222327 w 471371"/>
                  <a:gd name="connsiteY5" fmla="*/ 891943 h 891943"/>
                  <a:gd name="connsiteX6" fmla="*/ 460220 w 471371"/>
                  <a:gd name="connsiteY6" fmla="*/ 825036 h 891943"/>
                  <a:gd name="connsiteX7" fmla="*/ 471371 w 471371"/>
                  <a:gd name="connsiteY7" fmla="*/ 672636 h 891943"/>
                  <a:gd name="connsiteX8" fmla="*/ 371010 w 471371"/>
                  <a:gd name="connsiteY8" fmla="*/ 512802 h 891943"/>
                  <a:gd name="connsiteX9" fmla="*/ 200025 w 471371"/>
                  <a:gd name="connsiteY9" fmla="*/ 219153 h 891943"/>
                  <a:gd name="connsiteX10" fmla="*/ 0 w 471371"/>
                  <a:gd name="connsiteY10" fmla="*/ 0 h 891943"/>
                  <a:gd name="connsiteX0" fmla="*/ 0 w 471371"/>
                  <a:gd name="connsiteY0" fmla="*/ 0 h 891943"/>
                  <a:gd name="connsiteX1" fmla="*/ 218068 w 471371"/>
                  <a:gd name="connsiteY1" fmla="*/ 407639 h 891943"/>
                  <a:gd name="connsiteX2" fmla="*/ 415615 w 471371"/>
                  <a:gd name="connsiteY2" fmla="*/ 712439 h 891943"/>
                  <a:gd name="connsiteX3" fmla="*/ 400747 w 471371"/>
                  <a:gd name="connsiteY3" fmla="*/ 780431 h 891943"/>
                  <a:gd name="connsiteX4" fmla="*/ 218610 w 471371"/>
                  <a:gd name="connsiteY4" fmla="*/ 851055 h 891943"/>
                  <a:gd name="connsiteX5" fmla="*/ 222327 w 471371"/>
                  <a:gd name="connsiteY5" fmla="*/ 891943 h 891943"/>
                  <a:gd name="connsiteX6" fmla="*/ 460220 w 471371"/>
                  <a:gd name="connsiteY6" fmla="*/ 825036 h 891943"/>
                  <a:gd name="connsiteX7" fmla="*/ 471371 w 471371"/>
                  <a:gd name="connsiteY7" fmla="*/ 672636 h 891943"/>
                  <a:gd name="connsiteX8" fmla="*/ 371010 w 471371"/>
                  <a:gd name="connsiteY8" fmla="*/ 512802 h 891943"/>
                  <a:gd name="connsiteX9" fmla="*/ 215900 w 471371"/>
                  <a:gd name="connsiteY9" fmla="*/ 196928 h 891943"/>
                  <a:gd name="connsiteX10" fmla="*/ 0 w 471371"/>
                  <a:gd name="connsiteY10" fmla="*/ 0 h 891943"/>
                  <a:gd name="connsiteX0" fmla="*/ 0 w 471371"/>
                  <a:gd name="connsiteY0" fmla="*/ 0 h 891943"/>
                  <a:gd name="connsiteX1" fmla="*/ 218068 w 471371"/>
                  <a:gd name="connsiteY1" fmla="*/ 407639 h 891943"/>
                  <a:gd name="connsiteX2" fmla="*/ 415615 w 471371"/>
                  <a:gd name="connsiteY2" fmla="*/ 712439 h 891943"/>
                  <a:gd name="connsiteX3" fmla="*/ 400747 w 471371"/>
                  <a:gd name="connsiteY3" fmla="*/ 780431 h 891943"/>
                  <a:gd name="connsiteX4" fmla="*/ 218610 w 471371"/>
                  <a:gd name="connsiteY4" fmla="*/ 851055 h 891943"/>
                  <a:gd name="connsiteX5" fmla="*/ 222327 w 471371"/>
                  <a:gd name="connsiteY5" fmla="*/ 891943 h 891943"/>
                  <a:gd name="connsiteX6" fmla="*/ 460220 w 471371"/>
                  <a:gd name="connsiteY6" fmla="*/ 825036 h 891943"/>
                  <a:gd name="connsiteX7" fmla="*/ 471371 w 471371"/>
                  <a:gd name="connsiteY7" fmla="*/ 672636 h 891943"/>
                  <a:gd name="connsiteX8" fmla="*/ 386885 w 471371"/>
                  <a:gd name="connsiteY8" fmla="*/ 509627 h 891943"/>
                  <a:gd name="connsiteX9" fmla="*/ 215900 w 471371"/>
                  <a:gd name="connsiteY9" fmla="*/ 196928 h 891943"/>
                  <a:gd name="connsiteX10" fmla="*/ 0 w 471371"/>
                  <a:gd name="connsiteY10" fmla="*/ 0 h 891943"/>
                  <a:gd name="connsiteX0" fmla="*/ 0 w 489751"/>
                  <a:gd name="connsiteY0" fmla="*/ 0 h 942488"/>
                  <a:gd name="connsiteX1" fmla="*/ 236448 w 489751"/>
                  <a:gd name="connsiteY1" fmla="*/ 458184 h 942488"/>
                  <a:gd name="connsiteX2" fmla="*/ 433995 w 489751"/>
                  <a:gd name="connsiteY2" fmla="*/ 762984 h 942488"/>
                  <a:gd name="connsiteX3" fmla="*/ 419127 w 489751"/>
                  <a:gd name="connsiteY3" fmla="*/ 830976 h 942488"/>
                  <a:gd name="connsiteX4" fmla="*/ 236990 w 489751"/>
                  <a:gd name="connsiteY4" fmla="*/ 901600 h 942488"/>
                  <a:gd name="connsiteX5" fmla="*/ 240707 w 489751"/>
                  <a:gd name="connsiteY5" fmla="*/ 942488 h 942488"/>
                  <a:gd name="connsiteX6" fmla="*/ 478600 w 489751"/>
                  <a:gd name="connsiteY6" fmla="*/ 875581 h 942488"/>
                  <a:gd name="connsiteX7" fmla="*/ 489751 w 489751"/>
                  <a:gd name="connsiteY7" fmla="*/ 723181 h 942488"/>
                  <a:gd name="connsiteX8" fmla="*/ 405265 w 489751"/>
                  <a:gd name="connsiteY8" fmla="*/ 560172 h 942488"/>
                  <a:gd name="connsiteX9" fmla="*/ 234280 w 489751"/>
                  <a:gd name="connsiteY9" fmla="*/ 247473 h 942488"/>
                  <a:gd name="connsiteX10" fmla="*/ 0 w 489751"/>
                  <a:gd name="connsiteY10" fmla="*/ 0 h 942488"/>
                  <a:gd name="connsiteX0" fmla="*/ 0 w 457586"/>
                  <a:gd name="connsiteY0" fmla="*/ 0 h 905728"/>
                  <a:gd name="connsiteX1" fmla="*/ 204283 w 457586"/>
                  <a:gd name="connsiteY1" fmla="*/ 421424 h 905728"/>
                  <a:gd name="connsiteX2" fmla="*/ 401830 w 457586"/>
                  <a:gd name="connsiteY2" fmla="*/ 726224 h 905728"/>
                  <a:gd name="connsiteX3" fmla="*/ 386962 w 457586"/>
                  <a:gd name="connsiteY3" fmla="*/ 794216 h 905728"/>
                  <a:gd name="connsiteX4" fmla="*/ 204825 w 457586"/>
                  <a:gd name="connsiteY4" fmla="*/ 864840 h 905728"/>
                  <a:gd name="connsiteX5" fmla="*/ 208542 w 457586"/>
                  <a:gd name="connsiteY5" fmla="*/ 905728 h 905728"/>
                  <a:gd name="connsiteX6" fmla="*/ 446435 w 457586"/>
                  <a:gd name="connsiteY6" fmla="*/ 838821 h 905728"/>
                  <a:gd name="connsiteX7" fmla="*/ 457586 w 457586"/>
                  <a:gd name="connsiteY7" fmla="*/ 686421 h 905728"/>
                  <a:gd name="connsiteX8" fmla="*/ 373100 w 457586"/>
                  <a:gd name="connsiteY8" fmla="*/ 523412 h 905728"/>
                  <a:gd name="connsiteX9" fmla="*/ 202115 w 457586"/>
                  <a:gd name="connsiteY9" fmla="*/ 210713 h 905728"/>
                  <a:gd name="connsiteX10" fmla="*/ 0 w 457586"/>
                  <a:gd name="connsiteY10" fmla="*/ 0 h 9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586" h="905728">
                    <a:moveTo>
                      <a:pt x="0" y="0"/>
                    </a:moveTo>
                    <a:cubicBezTo>
                      <a:pt x="77981" y="140113"/>
                      <a:pt x="132652" y="287661"/>
                      <a:pt x="204283" y="421424"/>
                    </a:cubicBezTo>
                    <a:lnTo>
                      <a:pt x="401830" y="726224"/>
                    </a:lnTo>
                    <a:lnTo>
                      <a:pt x="386962" y="794216"/>
                    </a:lnTo>
                    <a:lnTo>
                      <a:pt x="204825" y="864840"/>
                    </a:lnTo>
                    <a:lnTo>
                      <a:pt x="208542" y="905728"/>
                    </a:lnTo>
                    <a:lnTo>
                      <a:pt x="446435" y="838821"/>
                    </a:lnTo>
                    <a:lnTo>
                      <a:pt x="457586" y="686421"/>
                    </a:lnTo>
                    <a:lnTo>
                      <a:pt x="373100" y="523412"/>
                    </a:lnTo>
                    <a:lnTo>
                      <a:pt x="202115" y="210713"/>
                    </a:lnTo>
                    <a:cubicBezTo>
                      <a:pt x="130148" y="145070"/>
                      <a:pt x="71967" y="65643"/>
                      <a:pt x="0" y="0"/>
                    </a:cubicBezTo>
                    <a:close/>
                  </a:path>
                </a:pathLst>
              </a:cu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a:extLst>
                  <a:ext uri="{FF2B5EF4-FFF2-40B4-BE49-F238E27FC236}">
                    <a16:creationId xmlns:a16="http://schemas.microsoft.com/office/drawing/2014/main" id="{32D7783B-4841-C14E-BBA9-16DDB598A031}"/>
                  </a:ext>
                </a:extLst>
              </p:cNvPr>
              <p:cNvSpPr/>
              <p:nvPr/>
            </p:nvSpPr>
            <p:spPr>
              <a:xfrm>
                <a:off x="2443154" y="2044887"/>
                <a:ext cx="4204138" cy="3904593"/>
              </a:xfrm>
              <a:custGeom>
                <a:avLst/>
                <a:gdLst>
                  <a:gd name="connsiteX0" fmla="*/ 0 w 4204138"/>
                  <a:gd name="connsiteY0" fmla="*/ 68317 h 3904593"/>
                  <a:gd name="connsiteX1" fmla="*/ 57807 w 4204138"/>
                  <a:gd name="connsiteY1" fmla="*/ 141890 h 3904593"/>
                  <a:gd name="connsiteX2" fmla="*/ 31531 w 4204138"/>
                  <a:gd name="connsiteY2" fmla="*/ 236483 h 3904593"/>
                  <a:gd name="connsiteX3" fmla="*/ 21021 w 4204138"/>
                  <a:gd name="connsiteY3" fmla="*/ 336331 h 3904593"/>
                  <a:gd name="connsiteX4" fmla="*/ 36786 w 4204138"/>
                  <a:gd name="connsiteY4" fmla="*/ 415159 h 3904593"/>
                  <a:gd name="connsiteX5" fmla="*/ 84083 w 4204138"/>
                  <a:gd name="connsiteY5" fmla="*/ 462455 h 3904593"/>
                  <a:gd name="connsiteX6" fmla="*/ 183931 w 4204138"/>
                  <a:gd name="connsiteY6" fmla="*/ 472966 h 3904593"/>
                  <a:gd name="connsiteX7" fmla="*/ 299545 w 4204138"/>
                  <a:gd name="connsiteY7" fmla="*/ 520262 h 3904593"/>
                  <a:gd name="connsiteX8" fmla="*/ 415159 w 4204138"/>
                  <a:gd name="connsiteY8" fmla="*/ 546538 h 3904593"/>
                  <a:gd name="connsiteX9" fmla="*/ 457200 w 4204138"/>
                  <a:gd name="connsiteY9" fmla="*/ 593835 h 3904593"/>
                  <a:gd name="connsiteX10" fmla="*/ 446690 w 4204138"/>
                  <a:gd name="connsiteY10" fmla="*/ 714704 h 3904593"/>
                  <a:gd name="connsiteX11" fmla="*/ 457200 w 4204138"/>
                  <a:gd name="connsiteY11" fmla="*/ 835573 h 3904593"/>
                  <a:gd name="connsiteX12" fmla="*/ 504497 w 4204138"/>
                  <a:gd name="connsiteY12" fmla="*/ 856593 h 3904593"/>
                  <a:gd name="connsiteX13" fmla="*/ 541283 w 4204138"/>
                  <a:gd name="connsiteY13" fmla="*/ 956442 h 3904593"/>
                  <a:gd name="connsiteX14" fmla="*/ 572814 w 4204138"/>
                  <a:gd name="connsiteY14" fmla="*/ 1066800 h 3904593"/>
                  <a:gd name="connsiteX15" fmla="*/ 630621 w 4204138"/>
                  <a:gd name="connsiteY15" fmla="*/ 1114097 h 3904593"/>
                  <a:gd name="connsiteX16" fmla="*/ 714703 w 4204138"/>
                  <a:gd name="connsiteY16" fmla="*/ 1192924 h 3904593"/>
                  <a:gd name="connsiteX17" fmla="*/ 814552 w 4204138"/>
                  <a:gd name="connsiteY17" fmla="*/ 1266497 h 3904593"/>
                  <a:gd name="connsiteX18" fmla="*/ 877614 w 4204138"/>
                  <a:gd name="connsiteY18" fmla="*/ 1350579 h 3904593"/>
                  <a:gd name="connsiteX19" fmla="*/ 961697 w 4204138"/>
                  <a:gd name="connsiteY19" fmla="*/ 1408386 h 3904593"/>
                  <a:gd name="connsiteX20" fmla="*/ 1056290 w 4204138"/>
                  <a:gd name="connsiteY20" fmla="*/ 1492469 h 3904593"/>
                  <a:gd name="connsiteX21" fmla="*/ 1077310 w 4204138"/>
                  <a:gd name="connsiteY21" fmla="*/ 1581807 h 3904593"/>
                  <a:gd name="connsiteX22" fmla="*/ 1156138 w 4204138"/>
                  <a:gd name="connsiteY22" fmla="*/ 1660635 h 3904593"/>
                  <a:gd name="connsiteX23" fmla="*/ 1224455 w 4204138"/>
                  <a:gd name="connsiteY23" fmla="*/ 1781504 h 3904593"/>
                  <a:gd name="connsiteX24" fmla="*/ 1266497 w 4204138"/>
                  <a:gd name="connsiteY24" fmla="*/ 1849821 h 3904593"/>
                  <a:gd name="connsiteX25" fmla="*/ 1277007 w 4204138"/>
                  <a:gd name="connsiteY25" fmla="*/ 1918138 h 3904593"/>
                  <a:gd name="connsiteX26" fmla="*/ 1371600 w 4204138"/>
                  <a:gd name="connsiteY26" fmla="*/ 1918138 h 3904593"/>
                  <a:gd name="connsiteX27" fmla="*/ 1397876 w 4204138"/>
                  <a:gd name="connsiteY27" fmla="*/ 2075793 h 3904593"/>
                  <a:gd name="connsiteX28" fmla="*/ 1434662 w 4204138"/>
                  <a:gd name="connsiteY28" fmla="*/ 2175642 h 3904593"/>
                  <a:gd name="connsiteX29" fmla="*/ 1566041 w 4204138"/>
                  <a:gd name="connsiteY29" fmla="*/ 2349062 h 3904593"/>
                  <a:gd name="connsiteX30" fmla="*/ 1702676 w 4204138"/>
                  <a:gd name="connsiteY30" fmla="*/ 2569779 h 3904593"/>
                  <a:gd name="connsiteX31" fmla="*/ 1781503 w 4204138"/>
                  <a:gd name="connsiteY31" fmla="*/ 2632842 h 3904593"/>
                  <a:gd name="connsiteX32" fmla="*/ 1781503 w 4204138"/>
                  <a:gd name="connsiteY32" fmla="*/ 2680138 h 3904593"/>
                  <a:gd name="connsiteX33" fmla="*/ 1587062 w 4204138"/>
                  <a:gd name="connsiteY33" fmla="*/ 2758966 h 3904593"/>
                  <a:gd name="connsiteX34" fmla="*/ 1629103 w 4204138"/>
                  <a:gd name="connsiteY34" fmla="*/ 2790497 h 3904593"/>
                  <a:gd name="connsiteX35" fmla="*/ 1718441 w 4204138"/>
                  <a:gd name="connsiteY35" fmla="*/ 2743200 h 3904593"/>
                  <a:gd name="connsiteX36" fmla="*/ 1860331 w 4204138"/>
                  <a:gd name="connsiteY36" fmla="*/ 2727435 h 3904593"/>
                  <a:gd name="connsiteX37" fmla="*/ 1928648 w 4204138"/>
                  <a:gd name="connsiteY37" fmla="*/ 2832538 h 3904593"/>
                  <a:gd name="connsiteX38" fmla="*/ 1981200 w 4204138"/>
                  <a:gd name="connsiteY38" fmla="*/ 2869324 h 3904593"/>
                  <a:gd name="connsiteX39" fmla="*/ 2096814 w 4204138"/>
                  <a:gd name="connsiteY39" fmla="*/ 2900855 h 3904593"/>
                  <a:gd name="connsiteX40" fmla="*/ 2128345 w 4204138"/>
                  <a:gd name="connsiteY40" fmla="*/ 2963917 h 3904593"/>
                  <a:gd name="connsiteX41" fmla="*/ 2023241 w 4204138"/>
                  <a:gd name="connsiteY41" fmla="*/ 2932386 h 3904593"/>
                  <a:gd name="connsiteX42" fmla="*/ 1928648 w 4204138"/>
                  <a:gd name="connsiteY42" fmla="*/ 3005959 h 3904593"/>
                  <a:gd name="connsiteX43" fmla="*/ 2065283 w 4204138"/>
                  <a:gd name="connsiteY43" fmla="*/ 2979683 h 3904593"/>
                  <a:gd name="connsiteX44" fmla="*/ 2154621 w 4204138"/>
                  <a:gd name="connsiteY44" fmla="*/ 3042745 h 3904593"/>
                  <a:gd name="connsiteX45" fmla="*/ 2375338 w 4204138"/>
                  <a:gd name="connsiteY45" fmla="*/ 3058511 h 3904593"/>
                  <a:gd name="connsiteX46" fmla="*/ 2443655 w 4204138"/>
                  <a:gd name="connsiteY46" fmla="*/ 3069021 h 3904593"/>
                  <a:gd name="connsiteX47" fmla="*/ 2443655 w 4204138"/>
                  <a:gd name="connsiteY47" fmla="*/ 3132083 h 3904593"/>
                  <a:gd name="connsiteX48" fmla="*/ 2548759 w 4204138"/>
                  <a:gd name="connsiteY48" fmla="*/ 3210911 h 3904593"/>
                  <a:gd name="connsiteX49" fmla="*/ 2606565 w 4204138"/>
                  <a:gd name="connsiteY49" fmla="*/ 3168869 h 3904593"/>
                  <a:gd name="connsiteX50" fmla="*/ 2664372 w 4204138"/>
                  <a:gd name="connsiteY50" fmla="*/ 3237186 h 3904593"/>
                  <a:gd name="connsiteX51" fmla="*/ 2622331 w 4204138"/>
                  <a:gd name="connsiteY51" fmla="*/ 3294993 h 3904593"/>
                  <a:gd name="connsiteX52" fmla="*/ 2769476 w 4204138"/>
                  <a:gd name="connsiteY52" fmla="*/ 3384331 h 3904593"/>
                  <a:gd name="connsiteX53" fmla="*/ 2858814 w 4204138"/>
                  <a:gd name="connsiteY53" fmla="*/ 3394842 h 3904593"/>
                  <a:gd name="connsiteX54" fmla="*/ 2990193 w 4204138"/>
                  <a:gd name="connsiteY54" fmla="*/ 3541986 h 3904593"/>
                  <a:gd name="connsiteX55" fmla="*/ 3026979 w 4204138"/>
                  <a:gd name="connsiteY55" fmla="*/ 3578773 h 3904593"/>
                  <a:gd name="connsiteX56" fmla="*/ 3163614 w 4204138"/>
                  <a:gd name="connsiteY56" fmla="*/ 3620814 h 3904593"/>
                  <a:gd name="connsiteX57" fmla="*/ 3231931 w 4204138"/>
                  <a:gd name="connsiteY57" fmla="*/ 3668111 h 3904593"/>
                  <a:gd name="connsiteX58" fmla="*/ 3095297 w 4204138"/>
                  <a:gd name="connsiteY58" fmla="*/ 3699642 h 3904593"/>
                  <a:gd name="connsiteX59" fmla="*/ 3195145 w 4204138"/>
                  <a:gd name="connsiteY59" fmla="*/ 3710152 h 3904593"/>
                  <a:gd name="connsiteX60" fmla="*/ 3252952 w 4204138"/>
                  <a:gd name="connsiteY60" fmla="*/ 3794235 h 3904593"/>
                  <a:gd name="connsiteX61" fmla="*/ 3279228 w 4204138"/>
                  <a:gd name="connsiteY61" fmla="*/ 3657600 h 3904593"/>
                  <a:gd name="connsiteX62" fmla="*/ 3421117 w 4204138"/>
                  <a:gd name="connsiteY62" fmla="*/ 3631324 h 3904593"/>
                  <a:gd name="connsiteX63" fmla="*/ 3473669 w 4204138"/>
                  <a:gd name="connsiteY63" fmla="*/ 3605048 h 3904593"/>
                  <a:gd name="connsiteX64" fmla="*/ 3694386 w 4204138"/>
                  <a:gd name="connsiteY64" fmla="*/ 3584028 h 3904593"/>
                  <a:gd name="connsiteX65" fmla="*/ 3783724 w 4204138"/>
                  <a:gd name="connsiteY65" fmla="*/ 3531476 h 3904593"/>
                  <a:gd name="connsiteX66" fmla="*/ 3773214 w 4204138"/>
                  <a:gd name="connsiteY66" fmla="*/ 3599793 h 3904593"/>
                  <a:gd name="connsiteX67" fmla="*/ 3799490 w 4204138"/>
                  <a:gd name="connsiteY67" fmla="*/ 3699642 h 3904593"/>
                  <a:gd name="connsiteX68" fmla="*/ 3699641 w 4204138"/>
                  <a:gd name="connsiteY68" fmla="*/ 3773214 h 3904593"/>
                  <a:gd name="connsiteX69" fmla="*/ 3452648 w 4204138"/>
                  <a:gd name="connsiteY69" fmla="*/ 3778469 h 3904593"/>
                  <a:gd name="connsiteX70" fmla="*/ 3647090 w 4204138"/>
                  <a:gd name="connsiteY70" fmla="*/ 3815255 h 3904593"/>
                  <a:gd name="connsiteX71" fmla="*/ 3683876 w 4204138"/>
                  <a:gd name="connsiteY71" fmla="*/ 3857297 h 3904593"/>
                  <a:gd name="connsiteX72" fmla="*/ 3815255 w 4204138"/>
                  <a:gd name="connsiteY72" fmla="*/ 3762704 h 3904593"/>
                  <a:gd name="connsiteX73" fmla="*/ 3899338 w 4204138"/>
                  <a:gd name="connsiteY73" fmla="*/ 3773214 h 3904593"/>
                  <a:gd name="connsiteX74" fmla="*/ 3888828 w 4204138"/>
                  <a:gd name="connsiteY74" fmla="*/ 3836276 h 3904593"/>
                  <a:gd name="connsiteX75" fmla="*/ 3957145 w 4204138"/>
                  <a:gd name="connsiteY75" fmla="*/ 3783724 h 3904593"/>
                  <a:gd name="connsiteX76" fmla="*/ 3920359 w 4204138"/>
                  <a:gd name="connsiteY76" fmla="*/ 3736428 h 3904593"/>
                  <a:gd name="connsiteX77" fmla="*/ 3920359 w 4204138"/>
                  <a:gd name="connsiteY77" fmla="*/ 3736428 h 3904593"/>
                  <a:gd name="connsiteX78" fmla="*/ 3920359 w 4204138"/>
                  <a:gd name="connsiteY78" fmla="*/ 3736428 h 3904593"/>
                  <a:gd name="connsiteX79" fmla="*/ 3988676 w 4204138"/>
                  <a:gd name="connsiteY79" fmla="*/ 3746938 h 3904593"/>
                  <a:gd name="connsiteX80" fmla="*/ 4088524 w 4204138"/>
                  <a:gd name="connsiteY80" fmla="*/ 3904593 h 3904593"/>
                  <a:gd name="connsiteX81" fmla="*/ 4204138 w 4204138"/>
                  <a:gd name="connsiteY81" fmla="*/ 2958662 h 3904593"/>
                  <a:gd name="connsiteX82" fmla="*/ 4146331 w 4204138"/>
                  <a:gd name="connsiteY82" fmla="*/ 3048000 h 3904593"/>
                  <a:gd name="connsiteX83" fmla="*/ 4104290 w 4204138"/>
                  <a:gd name="connsiteY83" fmla="*/ 3011214 h 3904593"/>
                  <a:gd name="connsiteX84" fmla="*/ 3846786 w 4204138"/>
                  <a:gd name="connsiteY84" fmla="*/ 3026979 h 3904593"/>
                  <a:gd name="connsiteX85" fmla="*/ 3678621 w 4204138"/>
                  <a:gd name="connsiteY85" fmla="*/ 2932386 h 3904593"/>
                  <a:gd name="connsiteX86" fmla="*/ 3794234 w 4204138"/>
                  <a:gd name="connsiteY86" fmla="*/ 3084786 h 3904593"/>
                  <a:gd name="connsiteX87" fmla="*/ 3573517 w 4204138"/>
                  <a:gd name="connsiteY87" fmla="*/ 3158359 h 3904593"/>
                  <a:gd name="connsiteX88" fmla="*/ 3342290 w 4204138"/>
                  <a:gd name="connsiteY88" fmla="*/ 3231931 h 3904593"/>
                  <a:gd name="connsiteX89" fmla="*/ 3158359 w 4204138"/>
                  <a:gd name="connsiteY89" fmla="*/ 3189890 h 3904593"/>
                  <a:gd name="connsiteX90" fmla="*/ 2900855 w 4204138"/>
                  <a:gd name="connsiteY90" fmla="*/ 3305504 h 3904593"/>
                  <a:gd name="connsiteX91" fmla="*/ 2890345 w 4204138"/>
                  <a:gd name="connsiteY91" fmla="*/ 3137338 h 3904593"/>
                  <a:gd name="connsiteX92" fmla="*/ 2848303 w 4204138"/>
                  <a:gd name="connsiteY92" fmla="*/ 2942897 h 3904593"/>
                  <a:gd name="connsiteX93" fmla="*/ 2706414 w 4204138"/>
                  <a:gd name="connsiteY93" fmla="*/ 2858814 h 3904593"/>
                  <a:gd name="connsiteX94" fmla="*/ 2690648 w 4204138"/>
                  <a:gd name="connsiteY94" fmla="*/ 2911366 h 3904593"/>
                  <a:gd name="connsiteX95" fmla="*/ 2627586 w 4204138"/>
                  <a:gd name="connsiteY95" fmla="*/ 2890345 h 3904593"/>
                  <a:gd name="connsiteX96" fmla="*/ 2622331 w 4204138"/>
                  <a:gd name="connsiteY96" fmla="*/ 2816773 h 3904593"/>
                  <a:gd name="connsiteX97" fmla="*/ 2664372 w 4204138"/>
                  <a:gd name="connsiteY97" fmla="*/ 2801007 h 3904593"/>
                  <a:gd name="connsiteX98" fmla="*/ 2716924 w 4204138"/>
                  <a:gd name="connsiteY98" fmla="*/ 2569779 h 3904593"/>
                  <a:gd name="connsiteX99" fmla="*/ 2669628 w 4204138"/>
                  <a:gd name="connsiteY99" fmla="*/ 2543504 h 3904593"/>
                  <a:gd name="connsiteX100" fmla="*/ 2617076 w 4204138"/>
                  <a:gd name="connsiteY100" fmla="*/ 2785242 h 3904593"/>
                  <a:gd name="connsiteX101" fmla="*/ 2532993 w 4204138"/>
                  <a:gd name="connsiteY101" fmla="*/ 2790497 h 3904593"/>
                  <a:gd name="connsiteX102" fmla="*/ 2496207 w 4204138"/>
                  <a:gd name="connsiteY102" fmla="*/ 2743200 h 3904593"/>
                  <a:gd name="connsiteX103" fmla="*/ 2511972 w 4204138"/>
                  <a:gd name="connsiteY103" fmla="*/ 2638097 h 3904593"/>
                  <a:gd name="connsiteX104" fmla="*/ 2443655 w 4204138"/>
                  <a:gd name="connsiteY104" fmla="*/ 2680138 h 3904593"/>
                  <a:gd name="connsiteX105" fmla="*/ 2448910 w 4204138"/>
                  <a:gd name="connsiteY105" fmla="*/ 2753711 h 3904593"/>
                  <a:gd name="connsiteX106" fmla="*/ 2364828 w 4204138"/>
                  <a:gd name="connsiteY106" fmla="*/ 2596055 h 3904593"/>
                  <a:gd name="connsiteX107" fmla="*/ 2538248 w 4204138"/>
                  <a:gd name="connsiteY107" fmla="*/ 2522483 h 3904593"/>
                  <a:gd name="connsiteX108" fmla="*/ 2538248 w 4204138"/>
                  <a:gd name="connsiteY108" fmla="*/ 2475186 h 3904593"/>
                  <a:gd name="connsiteX109" fmla="*/ 2417379 w 4204138"/>
                  <a:gd name="connsiteY109" fmla="*/ 2538248 h 3904593"/>
                  <a:gd name="connsiteX110" fmla="*/ 2338552 w 4204138"/>
                  <a:gd name="connsiteY110" fmla="*/ 2511973 h 3904593"/>
                  <a:gd name="connsiteX111" fmla="*/ 2275490 w 4204138"/>
                  <a:gd name="connsiteY111" fmla="*/ 2396359 h 3904593"/>
                  <a:gd name="connsiteX112" fmla="*/ 2349062 w 4204138"/>
                  <a:gd name="connsiteY112" fmla="*/ 2322786 h 3904593"/>
                  <a:gd name="connsiteX113" fmla="*/ 2349062 w 4204138"/>
                  <a:gd name="connsiteY113" fmla="*/ 2322786 h 3904593"/>
                  <a:gd name="connsiteX114" fmla="*/ 2307021 w 4204138"/>
                  <a:gd name="connsiteY114" fmla="*/ 2307021 h 3904593"/>
                  <a:gd name="connsiteX115" fmla="*/ 2222938 w 4204138"/>
                  <a:gd name="connsiteY115" fmla="*/ 2412124 h 3904593"/>
                  <a:gd name="connsiteX116" fmla="*/ 2259724 w 4204138"/>
                  <a:gd name="connsiteY116" fmla="*/ 2511973 h 3904593"/>
                  <a:gd name="connsiteX117" fmla="*/ 2086303 w 4204138"/>
                  <a:gd name="connsiteY117" fmla="*/ 2359573 h 3904593"/>
                  <a:gd name="connsiteX118" fmla="*/ 2065283 w 4204138"/>
                  <a:gd name="connsiteY118" fmla="*/ 2222938 h 3904593"/>
                  <a:gd name="connsiteX119" fmla="*/ 1902372 w 4204138"/>
                  <a:gd name="connsiteY119" fmla="*/ 2091559 h 3904593"/>
                  <a:gd name="connsiteX120" fmla="*/ 1844565 w 4204138"/>
                  <a:gd name="connsiteY120" fmla="*/ 1970690 h 3904593"/>
                  <a:gd name="connsiteX121" fmla="*/ 1770993 w 4204138"/>
                  <a:gd name="connsiteY121" fmla="*/ 1933904 h 3904593"/>
                  <a:gd name="connsiteX122" fmla="*/ 1744717 w 4204138"/>
                  <a:gd name="connsiteY122" fmla="*/ 1797269 h 3904593"/>
                  <a:gd name="connsiteX123" fmla="*/ 1487214 w 4204138"/>
                  <a:gd name="connsiteY123" fmla="*/ 1555531 h 3904593"/>
                  <a:gd name="connsiteX124" fmla="*/ 1466193 w 4204138"/>
                  <a:gd name="connsiteY124" fmla="*/ 1487214 h 3904593"/>
                  <a:gd name="connsiteX125" fmla="*/ 1502979 w 4204138"/>
                  <a:gd name="connsiteY125" fmla="*/ 1408386 h 3904593"/>
                  <a:gd name="connsiteX126" fmla="*/ 1408386 w 4204138"/>
                  <a:gd name="connsiteY126" fmla="*/ 1329559 h 3904593"/>
                  <a:gd name="connsiteX127" fmla="*/ 1361090 w 4204138"/>
                  <a:gd name="connsiteY127" fmla="*/ 1382111 h 3904593"/>
                  <a:gd name="connsiteX128" fmla="*/ 1234965 w 4204138"/>
                  <a:gd name="connsiteY128" fmla="*/ 1340069 h 3904593"/>
                  <a:gd name="connsiteX129" fmla="*/ 1150883 w 4204138"/>
                  <a:gd name="connsiteY129" fmla="*/ 1287517 h 3904593"/>
                  <a:gd name="connsiteX130" fmla="*/ 1150883 w 4204138"/>
                  <a:gd name="connsiteY130" fmla="*/ 1161393 h 3904593"/>
                  <a:gd name="connsiteX131" fmla="*/ 1077310 w 4204138"/>
                  <a:gd name="connsiteY131" fmla="*/ 1156138 h 3904593"/>
                  <a:gd name="connsiteX132" fmla="*/ 1061545 w 4204138"/>
                  <a:gd name="connsiteY132" fmla="*/ 1035269 h 3904593"/>
                  <a:gd name="connsiteX133" fmla="*/ 1056290 w 4204138"/>
                  <a:gd name="connsiteY133" fmla="*/ 951186 h 3904593"/>
                  <a:gd name="connsiteX134" fmla="*/ 1187669 w 4204138"/>
                  <a:gd name="connsiteY134" fmla="*/ 993228 h 3904593"/>
                  <a:gd name="connsiteX135" fmla="*/ 1255986 w 4204138"/>
                  <a:gd name="connsiteY135" fmla="*/ 966952 h 3904593"/>
                  <a:gd name="connsiteX136" fmla="*/ 1266497 w 4204138"/>
                  <a:gd name="connsiteY136" fmla="*/ 888124 h 3904593"/>
                  <a:gd name="connsiteX137" fmla="*/ 1298028 w 4204138"/>
                  <a:gd name="connsiteY137" fmla="*/ 798786 h 3904593"/>
                  <a:gd name="connsiteX138" fmla="*/ 1192924 w 4204138"/>
                  <a:gd name="connsiteY138" fmla="*/ 914400 h 3904593"/>
                  <a:gd name="connsiteX139" fmla="*/ 1177159 w 4204138"/>
                  <a:gd name="connsiteY139" fmla="*/ 935421 h 3904593"/>
                  <a:gd name="connsiteX140" fmla="*/ 1040524 w 4204138"/>
                  <a:gd name="connsiteY140" fmla="*/ 893379 h 3904593"/>
                  <a:gd name="connsiteX141" fmla="*/ 993228 w 4204138"/>
                  <a:gd name="connsiteY141" fmla="*/ 977462 h 3904593"/>
                  <a:gd name="connsiteX142" fmla="*/ 951186 w 4204138"/>
                  <a:gd name="connsiteY142" fmla="*/ 1019504 h 3904593"/>
                  <a:gd name="connsiteX143" fmla="*/ 846083 w 4204138"/>
                  <a:gd name="connsiteY143" fmla="*/ 788276 h 3904593"/>
                  <a:gd name="connsiteX144" fmla="*/ 804041 w 4204138"/>
                  <a:gd name="connsiteY144" fmla="*/ 683173 h 3904593"/>
                  <a:gd name="connsiteX145" fmla="*/ 688428 w 4204138"/>
                  <a:gd name="connsiteY145" fmla="*/ 483476 h 3904593"/>
                  <a:gd name="connsiteX146" fmla="*/ 504497 w 4204138"/>
                  <a:gd name="connsiteY146" fmla="*/ 357352 h 3904593"/>
                  <a:gd name="connsiteX147" fmla="*/ 378372 w 4204138"/>
                  <a:gd name="connsiteY147" fmla="*/ 241738 h 3904593"/>
                  <a:gd name="connsiteX148" fmla="*/ 289034 w 4204138"/>
                  <a:gd name="connsiteY148" fmla="*/ 225973 h 3904593"/>
                  <a:gd name="connsiteX149" fmla="*/ 304800 w 4204138"/>
                  <a:gd name="connsiteY149" fmla="*/ 21021 h 3904593"/>
                  <a:gd name="connsiteX150" fmla="*/ 183931 w 4204138"/>
                  <a:gd name="connsiteY150" fmla="*/ 0 h 3904593"/>
                  <a:gd name="connsiteX151" fmla="*/ 0 w 4204138"/>
                  <a:gd name="connsiteY151" fmla="*/ 68317 h 390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4204138" h="3904593">
                    <a:moveTo>
                      <a:pt x="0" y="68317"/>
                    </a:moveTo>
                    <a:lnTo>
                      <a:pt x="57807" y="141890"/>
                    </a:lnTo>
                    <a:lnTo>
                      <a:pt x="31531" y="236483"/>
                    </a:lnTo>
                    <a:lnTo>
                      <a:pt x="21021" y="336331"/>
                    </a:lnTo>
                    <a:lnTo>
                      <a:pt x="36786" y="415159"/>
                    </a:lnTo>
                    <a:lnTo>
                      <a:pt x="84083" y="462455"/>
                    </a:lnTo>
                    <a:lnTo>
                      <a:pt x="183931" y="472966"/>
                    </a:lnTo>
                    <a:lnTo>
                      <a:pt x="299545" y="520262"/>
                    </a:lnTo>
                    <a:lnTo>
                      <a:pt x="415159" y="546538"/>
                    </a:lnTo>
                    <a:lnTo>
                      <a:pt x="457200" y="593835"/>
                    </a:lnTo>
                    <a:lnTo>
                      <a:pt x="446690" y="714704"/>
                    </a:lnTo>
                    <a:lnTo>
                      <a:pt x="457200" y="835573"/>
                    </a:lnTo>
                    <a:lnTo>
                      <a:pt x="504497" y="856593"/>
                    </a:lnTo>
                    <a:lnTo>
                      <a:pt x="541283" y="956442"/>
                    </a:lnTo>
                    <a:lnTo>
                      <a:pt x="572814" y="1066800"/>
                    </a:lnTo>
                    <a:lnTo>
                      <a:pt x="630621" y="1114097"/>
                    </a:lnTo>
                    <a:lnTo>
                      <a:pt x="714703" y="1192924"/>
                    </a:lnTo>
                    <a:lnTo>
                      <a:pt x="814552" y="1266497"/>
                    </a:lnTo>
                    <a:lnTo>
                      <a:pt x="877614" y="1350579"/>
                    </a:lnTo>
                    <a:lnTo>
                      <a:pt x="961697" y="1408386"/>
                    </a:lnTo>
                    <a:lnTo>
                      <a:pt x="1056290" y="1492469"/>
                    </a:lnTo>
                    <a:lnTo>
                      <a:pt x="1077310" y="1581807"/>
                    </a:lnTo>
                    <a:lnTo>
                      <a:pt x="1156138" y="1660635"/>
                    </a:lnTo>
                    <a:lnTo>
                      <a:pt x="1224455" y="1781504"/>
                    </a:lnTo>
                    <a:lnTo>
                      <a:pt x="1266497" y="1849821"/>
                    </a:lnTo>
                    <a:lnTo>
                      <a:pt x="1277007" y="1918138"/>
                    </a:lnTo>
                    <a:lnTo>
                      <a:pt x="1371600" y="1918138"/>
                    </a:lnTo>
                    <a:lnTo>
                      <a:pt x="1397876" y="2075793"/>
                    </a:lnTo>
                    <a:lnTo>
                      <a:pt x="1434662" y="2175642"/>
                    </a:lnTo>
                    <a:lnTo>
                      <a:pt x="1566041" y="2349062"/>
                    </a:lnTo>
                    <a:lnTo>
                      <a:pt x="1702676" y="2569779"/>
                    </a:lnTo>
                    <a:lnTo>
                      <a:pt x="1781503" y="2632842"/>
                    </a:lnTo>
                    <a:lnTo>
                      <a:pt x="1781503" y="2680138"/>
                    </a:lnTo>
                    <a:lnTo>
                      <a:pt x="1587062" y="2758966"/>
                    </a:lnTo>
                    <a:lnTo>
                      <a:pt x="1629103" y="2790497"/>
                    </a:lnTo>
                    <a:lnTo>
                      <a:pt x="1718441" y="2743200"/>
                    </a:lnTo>
                    <a:lnTo>
                      <a:pt x="1860331" y="2727435"/>
                    </a:lnTo>
                    <a:lnTo>
                      <a:pt x="1928648" y="2832538"/>
                    </a:lnTo>
                    <a:lnTo>
                      <a:pt x="1981200" y="2869324"/>
                    </a:lnTo>
                    <a:lnTo>
                      <a:pt x="2096814" y="2900855"/>
                    </a:lnTo>
                    <a:lnTo>
                      <a:pt x="2128345" y="2963917"/>
                    </a:lnTo>
                    <a:lnTo>
                      <a:pt x="2023241" y="2932386"/>
                    </a:lnTo>
                    <a:lnTo>
                      <a:pt x="1928648" y="3005959"/>
                    </a:lnTo>
                    <a:lnTo>
                      <a:pt x="2065283" y="2979683"/>
                    </a:lnTo>
                    <a:lnTo>
                      <a:pt x="2154621" y="3042745"/>
                    </a:lnTo>
                    <a:lnTo>
                      <a:pt x="2375338" y="3058511"/>
                    </a:lnTo>
                    <a:lnTo>
                      <a:pt x="2443655" y="3069021"/>
                    </a:lnTo>
                    <a:lnTo>
                      <a:pt x="2443655" y="3132083"/>
                    </a:lnTo>
                    <a:lnTo>
                      <a:pt x="2548759" y="3210911"/>
                    </a:lnTo>
                    <a:lnTo>
                      <a:pt x="2606565" y="3168869"/>
                    </a:lnTo>
                    <a:lnTo>
                      <a:pt x="2664372" y="3237186"/>
                    </a:lnTo>
                    <a:lnTo>
                      <a:pt x="2622331" y="3294993"/>
                    </a:lnTo>
                    <a:lnTo>
                      <a:pt x="2769476" y="3384331"/>
                    </a:lnTo>
                    <a:lnTo>
                      <a:pt x="2858814" y="3394842"/>
                    </a:lnTo>
                    <a:lnTo>
                      <a:pt x="2990193" y="3541986"/>
                    </a:lnTo>
                    <a:lnTo>
                      <a:pt x="3026979" y="3578773"/>
                    </a:lnTo>
                    <a:lnTo>
                      <a:pt x="3163614" y="3620814"/>
                    </a:lnTo>
                    <a:lnTo>
                      <a:pt x="3231931" y="3668111"/>
                    </a:lnTo>
                    <a:lnTo>
                      <a:pt x="3095297" y="3699642"/>
                    </a:lnTo>
                    <a:lnTo>
                      <a:pt x="3195145" y="3710152"/>
                    </a:lnTo>
                    <a:lnTo>
                      <a:pt x="3252952" y="3794235"/>
                    </a:lnTo>
                    <a:lnTo>
                      <a:pt x="3279228" y="3657600"/>
                    </a:lnTo>
                    <a:lnTo>
                      <a:pt x="3421117" y="3631324"/>
                    </a:lnTo>
                    <a:lnTo>
                      <a:pt x="3473669" y="3605048"/>
                    </a:lnTo>
                    <a:lnTo>
                      <a:pt x="3694386" y="3584028"/>
                    </a:lnTo>
                    <a:lnTo>
                      <a:pt x="3783724" y="3531476"/>
                    </a:lnTo>
                    <a:lnTo>
                      <a:pt x="3773214" y="3599793"/>
                    </a:lnTo>
                    <a:lnTo>
                      <a:pt x="3799490" y="3699642"/>
                    </a:lnTo>
                    <a:lnTo>
                      <a:pt x="3699641" y="3773214"/>
                    </a:lnTo>
                    <a:lnTo>
                      <a:pt x="3452648" y="3778469"/>
                    </a:lnTo>
                    <a:lnTo>
                      <a:pt x="3647090" y="3815255"/>
                    </a:lnTo>
                    <a:lnTo>
                      <a:pt x="3683876" y="3857297"/>
                    </a:lnTo>
                    <a:lnTo>
                      <a:pt x="3815255" y="3762704"/>
                    </a:lnTo>
                    <a:lnTo>
                      <a:pt x="3899338" y="3773214"/>
                    </a:lnTo>
                    <a:lnTo>
                      <a:pt x="3888828" y="3836276"/>
                    </a:lnTo>
                    <a:lnTo>
                      <a:pt x="3957145" y="3783724"/>
                    </a:lnTo>
                    <a:lnTo>
                      <a:pt x="3920359" y="3736428"/>
                    </a:lnTo>
                    <a:lnTo>
                      <a:pt x="3920359" y="3736428"/>
                    </a:lnTo>
                    <a:lnTo>
                      <a:pt x="3920359" y="3736428"/>
                    </a:lnTo>
                    <a:lnTo>
                      <a:pt x="3988676" y="3746938"/>
                    </a:lnTo>
                    <a:lnTo>
                      <a:pt x="4088524" y="3904593"/>
                    </a:lnTo>
                    <a:lnTo>
                      <a:pt x="4204138" y="2958662"/>
                    </a:lnTo>
                    <a:lnTo>
                      <a:pt x="4146331" y="3048000"/>
                    </a:lnTo>
                    <a:lnTo>
                      <a:pt x="4104290" y="3011214"/>
                    </a:lnTo>
                    <a:lnTo>
                      <a:pt x="3846786" y="3026979"/>
                    </a:lnTo>
                    <a:lnTo>
                      <a:pt x="3678621" y="2932386"/>
                    </a:lnTo>
                    <a:lnTo>
                      <a:pt x="3794234" y="3084786"/>
                    </a:lnTo>
                    <a:lnTo>
                      <a:pt x="3573517" y="3158359"/>
                    </a:lnTo>
                    <a:lnTo>
                      <a:pt x="3342290" y="3231931"/>
                    </a:lnTo>
                    <a:lnTo>
                      <a:pt x="3158359" y="3189890"/>
                    </a:lnTo>
                    <a:lnTo>
                      <a:pt x="2900855" y="3305504"/>
                    </a:lnTo>
                    <a:lnTo>
                      <a:pt x="2890345" y="3137338"/>
                    </a:lnTo>
                    <a:lnTo>
                      <a:pt x="2848303" y="2942897"/>
                    </a:lnTo>
                    <a:lnTo>
                      <a:pt x="2706414" y="2858814"/>
                    </a:lnTo>
                    <a:lnTo>
                      <a:pt x="2690648" y="2911366"/>
                    </a:lnTo>
                    <a:lnTo>
                      <a:pt x="2627586" y="2890345"/>
                    </a:lnTo>
                    <a:lnTo>
                      <a:pt x="2622331" y="2816773"/>
                    </a:lnTo>
                    <a:lnTo>
                      <a:pt x="2664372" y="2801007"/>
                    </a:lnTo>
                    <a:lnTo>
                      <a:pt x="2716924" y="2569779"/>
                    </a:lnTo>
                    <a:lnTo>
                      <a:pt x="2669628" y="2543504"/>
                    </a:lnTo>
                    <a:lnTo>
                      <a:pt x="2617076" y="2785242"/>
                    </a:lnTo>
                    <a:lnTo>
                      <a:pt x="2532993" y="2790497"/>
                    </a:lnTo>
                    <a:lnTo>
                      <a:pt x="2496207" y="2743200"/>
                    </a:lnTo>
                    <a:lnTo>
                      <a:pt x="2511972" y="2638097"/>
                    </a:lnTo>
                    <a:lnTo>
                      <a:pt x="2443655" y="2680138"/>
                    </a:lnTo>
                    <a:lnTo>
                      <a:pt x="2448910" y="2753711"/>
                    </a:lnTo>
                    <a:lnTo>
                      <a:pt x="2364828" y="2596055"/>
                    </a:lnTo>
                    <a:lnTo>
                      <a:pt x="2538248" y="2522483"/>
                    </a:lnTo>
                    <a:lnTo>
                      <a:pt x="2538248" y="2475186"/>
                    </a:lnTo>
                    <a:lnTo>
                      <a:pt x="2417379" y="2538248"/>
                    </a:lnTo>
                    <a:lnTo>
                      <a:pt x="2338552" y="2511973"/>
                    </a:lnTo>
                    <a:lnTo>
                      <a:pt x="2275490" y="2396359"/>
                    </a:lnTo>
                    <a:lnTo>
                      <a:pt x="2349062" y="2322786"/>
                    </a:lnTo>
                    <a:lnTo>
                      <a:pt x="2349062" y="2322786"/>
                    </a:lnTo>
                    <a:lnTo>
                      <a:pt x="2307021" y="2307021"/>
                    </a:lnTo>
                    <a:lnTo>
                      <a:pt x="2222938" y="2412124"/>
                    </a:lnTo>
                    <a:lnTo>
                      <a:pt x="2259724" y="2511973"/>
                    </a:lnTo>
                    <a:lnTo>
                      <a:pt x="2086303" y="2359573"/>
                    </a:lnTo>
                    <a:lnTo>
                      <a:pt x="2065283" y="2222938"/>
                    </a:lnTo>
                    <a:lnTo>
                      <a:pt x="1902372" y="2091559"/>
                    </a:lnTo>
                    <a:lnTo>
                      <a:pt x="1844565" y="1970690"/>
                    </a:lnTo>
                    <a:lnTo>
                      <a:pt x="1770993" y="1933904"/>
                    </a:lnTo>
                    <a:lnTo>
                      <a:pt x="1744717" y="1797269"/>
                    </a:lnTo>
                    <a:lnTo>
                      <a:pt x="1487214" y="1555531"/>
                    </a:lnTo>
                    <a:lnTo>
                      <a:pt x="1466193" y="1487214"/>
                    </a:lnTo>
                    <a:lnTo>
                      <a:pt x="1502979" y="1408386"/>
                    </a:lnTo>
                    <a:lnTo>
                      <a:pt x="1408386" y="1329559"/>
                    </a:lnTo>
                    <a:lnTo>
                      <a:pt x="1361090" y="1382111"/>
                    </a:lnTo>
                    <a:lnTo>
                      <a:pt x="1234965" y="1340069"/>
                    </a:lnTo>
                    <a:lnTo>
                      <a:pt x="1150883" y="1287517"/>
                    </a:lnTo>
                    <a:lnTo>
                      <a:pt x="1150883" y="1161393"/>
                    </a:lnTo>
                    <a:lnTo>
                      <a:pt x="1077310" y="1156138"/>
                    </a:lnTo>
                    <a:lnTo>
                      <a:pt x="1061545" y="1035269"/>
                    </a:lnTo>
                    <a:lnTo>
                      <a:pt x="1056290" y="951186"/>
                    </a:lnTo>
                    <a:lnTo>
                      <a:pt x="1187669" y="993228"/>
                    </a:lnTo>
                    <a:lnTo>
                      <a:pt x="1255986" y="966952"/>
                    </a:lnTo>
                    <a:lnTo>
                      <a:pt x="1266497" y="888124"/>
                    </a:lnTo>
                    <a:lnTo>
                      <a:pt x="1298028" y="798786"/>
                    </a:lnTo>
                    <a:lnTo>
                      <a:pt x="1192924" y="914400"/>
                    </a:lnTo>
                    <a:lnTo>
                      <a:pt x="1177159" y="935421"/>
                    </a:lnTo>
                    <a:lnTo>
                      <a:pt x="1040524" y="893379"/>
                    </a:lnTo>
                    <a:lnTo>
                      <a:pt x="993228" y="977462"/>
                    </a:lnTo>
                    <a:lnTo>
                      <a:pt x="951186" y="1019504"/>
                    </a:lnTo>
                    <a:lnTo>
                      <a:pt x="846083" y="788276"/>
                    </a:lnTo>
                    <a:lnTo>
                      <a:pt x="804041" y="683173"/>
                    </a:lnTo>
                    <a:lnTo>
                      <a:pt x="688428" y="483476"/>
                    </a:lnTo>
                    <a:lnTo>
                      <a:pt x="504497" y="357352"/>
                    </a:lnTo>
                    <a:lnTo>
                      <a:pt x="378372" y="241738"/>
                    </a:lnTo>
                    <a:lnTo>
                      <a:pt x="289034" y="225973"/>
                    </a:lnTo>
                    <a:lnTo>
                      <a:pt x="304800" y="21021"/>
                    </a:lnTo>
                    <a:lnTo>
                      <a:pt x="183931" y="0"/>
                    </a:lnTo>
                    <a:lnTo>
                      <a:pt x="0" y="68317"/>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37">
                <a:extLst>
                  <a:ext uri="{FF2B5EF4-FFF2-40B4-BE49-F238E27FC236}">
                    <a16:creationId xmlns:a16="http://schemas.microsoft.com/office/drawing/2014/main" id="{9E813F35-946E-5340-8B38-B9E620E4D941}"/>
                  </a:ext>
                </a:extLst>
              </p:cNvPr>
              <p:cNvSpPr/>
              <p:nvPr/>
            </p:nvSpPr>
            <p:spPr>
              <a:xfrm rot="2125935" flipV="1">
                <a:off x="5063593" y="5230422"/>
                <a:ext cx="234417" cy="58369"/>
              </a:xfrm>
              <a:custGeom>
                <a:avLst/>
                <a:gdLst>
                  <a:gd name="connsiteX0" fmla="*/ 0 w 505448"/>
                  <a:gd name="connsiteY0" fmla="*/ 0 h 189298"/>
                  <a:gd name="connsiteX1" fmla="*/ 505448 w 505448"/>
                  <a:gd name="connsiteY1" fmla="*/ 0 h 189298"/>
                  <a:gd name="connsiteX2" fmla="*/ 505448 w 505448"/>
                  <a:gd name="connsiteY2" fmla="*/ 189298 h 189298"/>
                  <a:gd name="connsiteX3" fmla="*/ 0 w 505448"/>
                  <a:gd name="connsiteY3" fmla="*/ 189298 h 189298"/>
                  <a:gd name="connsiteX4" fmla="*/ 0 w 505448"/>
                  <a:gd name="connsiteY4" fmla="*/ 0 h 189298"/>
                  <a:gd name="connsiteX0" fmla="*/ 8228 w 513676"/>
                  <a:gd name="connsiteY0" fmla="*/ 0 h 189298"/>
                  <a:gd name="connsiteX1" fmla="*/ 513676 w 513676"/>
                  <a:gd name="connsiteY1" fmla="*/ 0 h 189298"/>
                  <a:gd name="connsiteX2" fmla="*/ 513676 w 513676"/>
                  <a:gd name="connsiteY2" fmla="*/ 189298 h 189298"/>
                  <a:gd name="connsiteX3" fmla="*/ 8228 w 513676"/>
                  <a:gd name="connsiteY3" fmla="*/ 189298 h 189298"/>
                  <a:gd name="connsiteX4" fmla="*/ 0 w 513676"/>
                  <a:gd name="connsiteY4" fmla="*/ 143607 h 189298"/>
                  <a:gd name="connsiteX5" fmla="*/ 8228 w 513676"/>
                  <a:gd name="connsiteY5" fmla="*/ 0 h 189298"/>
                  <a:gd name="connsiteX0" fmla="*/ 8228 w 513676"/>
                  <a:gd name="connsiteY0" fmla="*/ 0 h 189298"/>
                  <a:gd name="connsiteX1" fmla="*/ 513676 w 513676"/>
                  <a:gd name="connsiteY1" fmla="*/ 0 h 189298"/>
                  <a:gd name="connsiteX2" fmla="*/ 513676 w 513676"/>
                  <a:gd name="connsiteY2" fmla="*/ 189298 h 189298"/>
                  <a:gd name="connsiteX3" fmla="*/ 83686 w 513676"/>
                  <a:gd name="connsiteY3" fmla="*/ 182900 h 189298"/>
                  <a:gd name="connsiteX4" fmla="*/ 0 w 513676"/>
                  <a:gd name="connsiteY4" fmla="*/ 143607 h 189298"/>
                  <a:gd name="connsiteX5" fmla="*/ 8228 w 513676"/>
                  <a:gd name="connsiteY5" fmla="*/ 0 h 189298"/>
                  <a:gd name="connsiteX0" fmla="*/ 8228 w 513676"/>
                  <a:gd name="connsiteY0" fmla="*/ 0 h 201102"/>
                  <a:gd name="connsiteX1" fmla="*/ 513676 w 513676"/>
                  <a:gd name="connsiteY1" fmla="*/ 0 h 201102"/>
                  <a:gd name="connsiteX2" fmla="*/ 513676 w 513676"/>
                  <a:gd name="connsiteY2" fmla="*/ 189298 h 201102"/>
                  <a:gd name="connsiteX3" fmla="*/ 108029 w 513676"/>
                  <a:gd name="connsiteY3" fmla="*/ 201102 h 201102"/>
                  <a:gd name="connsiteX4" fmla="*/ 0 w 513676"/>
                  <a:gd name="connsiteY4" fmla="*/ 143607 h 201102"/>
                  <a:gd name="connsiteX5" fmla="*/ 8228 w 513676"/>
                  <a:gd name="connsiteY5" fmla="*/ 0 h 201102"/>
                  <a:gd name="connsiteX0" fmla="*/ 30815 w 536263"/>
                  <a:gd name="connsiteY0" fmla="*/ 0 h 201102"/>
                  <a:gd name="connsiteX1" fmla="*/ 536263 w 536263"/>
                  <a:gd name="connsiteY1" fmla="*/ 0 h 201102"/>
                  <a:gd name="connsiteX2" fmla="*/ 536263 w 536263"/>
                  <a:gd name="connsiteY2" fmla="*/ 189298 h 201102"/>
                  <a:gd name="connsiteX3" fmla="*/ 130616 w 536263"/>
                  <a:gd name="connsiteY3" fmla="*/ 201102 h 201102"/>
                  <a:gd name="connsiteX4" fmla="*/ 0 w 536263"/>
                  <a:gd name="connsiteY4" fmla="*/ 179722 h 201102"/>
                  <a:gd name="connsiteX5" fmla="*/ 30815 w 536263"/>
                  <a:gd name="connsiteY5" fmla="*/ 0 h 201102"/>
                  <a:gd name="connsiteX0" fmla="*/ 23286 w 528734"/>
                  <a:gd name="connsiteY0" fmla="*/ 0 h 201102"/>
                  <a:gd name="connsiteX1" fmla="*/ 528734 w 528734"/>
                  <a:gd name="connsiteY1" fmla="*/ 0 h 201102"/>
                  <a:gd name="connsiteX2" fmla="*/ 528734 w 528734"/>
                  <a:gd name="connsiteY2" fmla="*/ 189298 h 201102"/>
                  <a:gd name="connsiteX3" fmla="*/ 123087 w 528734"/>
                  <a:gd name="connsiteY3" fmla="*/ 201102 h 201102"/>
                  <a:gd name="connsiteX4" fmla="*/ 0 w 528734"/>
                  <a:gd name="connsiteY4" fmla="*/ 167683 h 201102"/>
                  <a:gd name="connsiteX5" fmla="*/ 23286 w 528734"/>
                  <a:gd name="connsiteY5" fmla="*/ 0 h 20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734" h="201102">
                    <a:moveTo>
                      <a:pt x="23286" y="0"/>
                    </a:moveTo>
                    <a:lnTo>
                      <a:pt x="528734" y="0"/>
                    </a:lnTo>
                    <a:lnTo>
                      <a:pt x="528734" y="189298"/>
                    </a:lnTo>
                    <a:lnTo>
                      <a:pt x="123087" y="201102"/>
                    </a:lnTo>
                    <a:lnTo>
                      <a:pt x="0" y="167683"/>
                    </a:lnTo>
                    <a:lnTo>
                      <a:pt x="23286"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Rectangle 37">
              <a:extLst>
                <a:ext uri="{FF2B5EF4-FFF2-40B4-BE49-F238E27FC236}">
                  <a16:creationId xmlns:a16="http://schemas.microsoft.com/office/drawing/2014/main" id="{0A62BA4F-8C8C-7743-9408-2DF0F7CBF073}"/>
                </a:ext>
              </a:extLst>
            </p:cNvPr>
            <p:cNvSpPr/>
            <p:nvPr/>
          </p:nvSpPr>
          <p:spPr>
            <a:xfrm rot="2125935" flipV="1">
              <a:off x="4406298" y="4715488"/>
              <a:ext cx="257957" cy="185823"/>
            </a:xfrm>
            <a:custGeom>
              <a:avLst/>
              <a:gdLst>
                <a:gd name="connsiteX0" fmla="*/ 0 w 505448"/>
                <a:gd name="connsiteY0" fmla="*/ 0 h 189298"/>
                <a:gd name="connsiteX1" fmla="*/ 505448 w 505448"/>
                <a:gd name="connsiteY1" fmla="*/ 0 h 189298"/>
                <a:gd name="connsiteX2" fmla="*/ 505448 w 505448"/>
                <a:gd name="connsiteY2" fmla="*/ 189298 h 189298"/>
                <a:gd name="connsiteX3" fmla="*/ 0 w 505448"/>
                <a:gd name="connsiteY3" fmla="*/ 189298 h 189298"/>
                <a:gd name="connsiteX4" fmla="*/ 0 w 505448"/>
                <a:gd name="connsiteY4" fmla="*/ 0 h 189298"/>
                <a:gd name="connsiteX0" fmla="*/ 8228 w 513676"/>
                <a:gd name="connsiteY0" fmla="*/ 0 h 189298"/>
                <a:gd name="connsiteX1" fmla="*/ 513676 w 513676"/>
                <a:gd name="connsiteY1" fmla="*/ 0 h 189298"/>
                <a:gd name="connsiteX2" fmla="*/ 513676 w 513676"/>
                <a:gd name="connsiteY2" fmla="*/ 189298 h 189298"/>
                <a:gd name="connsiteX3" fmla="*/ 8228 w 513676"/>
                <a:gd name="connsiteY3" fmla="*/ 189298 h 189298"/>
                <a:gd name="connsiteX4" fmla="*/ 0 w 513676"/>
                <a:gd name="connsiteY4" fmla="*/ 143607 h 189298"/>
                <a:gd name="connsiteX5" fmla="*/ 8228 w 513676"/>
                <a:gd name="connsiteY5" fmla="*/ 0 h 189298"/>
                <a:gd name="connsiteX0" fmla="*/ 8228 w 513676"/>
                <a:gd name="connsiteY0" fmla="*/ 0 h 189298"/>
                <a:gd name="connsiteX1" fmla="*/ 513676 w 513676"/>
                <a:gd name="connsiteY1" fmla="*/ 0 h 189298"/>
                <a:gd name="connsiteX2" fmla="*/ 513676 w 513676"/>
                <a:gd name="connsiteY2" fmla="*/ 189298 h 189298"/>
                <a:gd name="connsiteX3" fmla="*/ 83686 w 513676"/>
                <a:gd name="connsiteY3" fmla="*/ 182900 h 189298"/>
                <a:gd name="connsiteX4" fmla="*/ 0 w 513676"/>
                <a:gd name="connsiteY4" fmla="*/ 143607 h 189298"/>
                <a:gd name="connsiteX5" fmla="*/ 8228 w 513676"/>
                <a:gd name="connsiteY5" fmla="*/ 0 h 189298"/>
                <a:gd name="connsiteX0" fmla="*/ 8228 w 513676"/>
                <a:gd name="connsiteY0" fmla="*/ 0 h 201102"/>
                <a:gd name="connsiteX1" fmla="*/ 513676 w 513676"/>
                <a:gd name="connsiteY1" fmla="*/ 0 h 201102"/>
                <a:gd name="connsiteX2" fmla="*/ 513676 w 513676"/>
                <a:gd name="connsiteY2" fmla="*/ 189298 h 201102"/>
                <a:gd name="connsiteX3" fmla="*/ 108029 w 513676"/>
                <a:gd name="connsiteY3" fmla="*/ 201102 h 201102"/>
                <a:gd name="connsiteX4" fmla="*/ 0 w 513676"/>
                <a:gd name="connsiteY4" fmla="*/ 143607 h 201102"/>
                <a:gd name="connsiteX5" fmla="*/ 8228 w 513676"/>
                <a:gd name="connsiteY5" fmla="*/ 0 h 201102"/>
                <a:gd name="connsiteX0" fmla="*/ 30815 w 536263"/>
                <a:gd name="connsiteY0" fmla="*/ 0 h 201102"/>
                <a:gd name="connsiteX1" fmla="*/ 536263 w 536263"/>
                <a:gd name="connsiteY1" fmla="*/ 0 h 201102"/>
                <a:gd name="connsiteX2" fmla="*/ 536263 w 536263"/>
                <a:gd name="connsiteY2" fmla="*/ 189298 h 201102"/>
                <a:gd name="connsiteX3" fmla="*/ 130616 w 536263"/>
                <a:gd name="connsiteY3" fmla="*/ 201102 h 201102"/>
                <a:gd name="connsiteX4" fmla="*/ 0 w 536263"/>
                <a:gd name="connsiteY4" fmla="*/ 179722 h 201102"/>
                <a:gd name="connsiteX5" fmla="*/ 30815 w 536263"/>
                <a:gd name="connsiteY5" fmla="*/ 0 h 201102"/>
                <a:gd name="connsiteX0" fmla="*/ 23286 w 528734"/>
                <a:gd name="connsiteY0" fmla="*/ 0 h 201102"/>
                <a:gd name="connsiteX1" fmla="*/ 528734 w 528734"/>
                <a:gd name="connsiteY1" fmla="*/ 0 h 201102"/>
                <a:gd name="connsiteX2" fmla="*/ 528734 w 528734"/>
                <a:gd name="connsiteY2" fmla="*/ 189298 h 201102"/>
                <a:gd name="connsiteX3" fmla="*/ 123087 w 528734"/>
                <a:gd name="connsiteY3" fmla="*/ 201102 h 201102"/>
                <a:gd name="connsiteX4" fmla="*/ 0 w 528734"/>
                <a:gd name="connsiteY4" fmla="*/ 167683 h 201102"/>
                <a:gd name="connsiteX5" fmla="*/ 23286 w 528734"/>
                <a:gd name="connsiteY5" fmla="*/ 0 h 20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734" h="201102">
                  <a:moveTo>
                    <a:pt x="23286" y="0"/>
                  </a:moveTo>
                  <a:lnTo>
                    <a:pt x="528734" y="0"/>
                  </a:lnTo>
                  <a:lnTo>
                    <a:pt x="528734" y="189298"/>
                  </a:lnTo>
                  <a:lnTo>
                    <a:pt x="123087" y="201102"/>
                  </a:lnTo>
                  <a:lnTo>
                    <a:pt x="0" y="167683"/>
                  </a:lnTo>
                  <a:lnTo>
                    <a:pt x="23286"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07020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1809" y="1020417"/>
            <a:ext cx="8552662" cy="1200329"/>
          </a:xfrm>
          <a:prstGeom prst="rect">
            <a:avLst/>
          </a:prstGeom>
          <a:noFill/>
        </p:spPr>
        <p:txBody>
          <a:bodyPr wrap="none" rtlCol="0">
            <a:spAutoFit/>
          </a:bodyPr>
          <a:lstStyle/>
          <a:p>
            <a:r>
              <a:rPr lang="en-US" dirty="0" smtClean="0"/>
              <a:t>Should the profiles of benthic species be included in the PPT so the instructor can review </a:t>
            </a:r>
          </a:p>
          <a:p>
            <a:r>
              <a:rPr lang="en-US" dirty="0" smtClean="0"/>
              <a:t>with the students, reinforce salient points, etc.</a:t>
            </a:r>
          </a:p>
          <a:p>
            <a:endParaRPr lang="en-US" dirty="0"/>
          </a:p>
          <a:p>
            <a:endParaRPr lang="en-US" dirty="0"/>
          </a:p>
        </p:txBody>
      </p:sp>
    </p:spTree>
    <p:extLst>
      <p:ext uri="{BB962C8B-B14F-4D97-AF65-F5344CB8AC3E}">
        <p14:creationId xmlns:p14="http://schemas.microsoft.com/office/powerpoint/2010/main" val="3566573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104" y="1364974"/>
            <a:ext cx="10694210" cy="1477328"/>
          </a:xfrm>
          <a:prstGeom prst="rect">
            <a:avLst/>
          </a:prstGeom>
          <a:noFill/>
        </p:spPr>
        <p:txBody>
          <a:bodyPr wrap="none" rtlCol="0">
            <a:spAutoFit/>
          </a:bodyPr>
          <a:lstStyle/>
          <a:p>
            <a:r>
              <a:rPr lang="en-US" dirty="0" smtClean="0"/>
              <a:t>Should the PPT include the color maps of  benthic organism distributions, as shown in the key to the worksheet.</a:t>
            </a:r>
          </a:p>
          <a:p>
            <a:r>
              <a:rPr lang="en-US" dirty="0" smtClean="0"/>
              <a:t>That would make class discussions easier, since they won’t really be able to share their individual distribution </a:t>
            </a:r>
          </a:p>
          <a:p>
            <a:r>
              <a:rPr lang="en-US" dirty="0" smtClean="0"/>
              <a:t>maps unless the is a document camera available.  This is often the kind of thing we add when we demo a lesson </a:t>
            </a:r>
          </a:p>
          <a:p>
            <a:r>
              <a:rPr lang="en-US" dirty="0" smtClean="0"/>
              <a:t>for teachers</a:t>
            </a:r>
          </a:p>
          <a:p>
            <a:endParaRPr lang="en-US" dirty="0"/>
          </a:p>
        </p:txBody>
      </p:sp>
    </p:spTree>
    <p:extLst>
      <p:ext uri="{BB962C8B-B14F-4D97-AF65-F5344CB8AC3E}">
        <p14:creationId xmlns:p14="http://schemas.microsoft.com/office/powerpoint/2010/main" val="406260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753F-5AE7-C949-8512-42E475DDBAEA}"/>
              </a:ext>
            </a:extLst>
          </p:cNvPr>
          <p:cNvSpPr>
            <a:spLocks noGrp="1"/>
          </p:cNvSpPr>
          <p:nvPr>
            <p:ph type="title"/>
          </p:nvPr>
        </p:nvSpPr>
        <p:spPr>
          <a:xfrm>
            <a:off x="838200" y="29977"/>
            <a:ext cx="10515600" cy="1325563"/>
          </a:xfrm>
        </p:spPr>
        <p:txBody>
          <a:bodyPr/>
          <a:lstStyle/>
          <a:p>
            <a:r>
              <a:rPr lang="en-US" dirty="0"/>
              <a:t>Procedure:</a:t>
            </a:r>
          </a:p>
        </p:txBody>
      </p:sp>
      <p:sp>
        <p:nvSpPr>
          <p:cNvPr id="9" name="Smiley Face 8">
            <a:extLst>
              <a:ext uri="{FF2B5EF4-FFF2-40B4-BE49-F238E27FC236}">
                <a16:creationId xmlns:a16="http://schemas.microsoft.com/office/drawing/2014/main" id="{69EFCC29-F3A9-3A46-99F9-630BCA69BCDB}"/>
              </a:ext>
            </a:extLst>
          </p:cNvPr>
          <p:cNvSpPr/>
          <p:nvPr/>
        </p:nvSpPr>
        <p:spPr>
          <a:xfrm>
            <a:off x="10797745" y="599475"/>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F279EAB-328C-2F4E-88B3-AF62DD63C207}"/>
              </a:ext>
            </a:extLst>
          </p:cNvPr>
          <p:cNvSpPr txBox="1"/>
          <p:nvPr/>
        </p:nvSpPr>
        <p:spPr>
          <a:xfrm>
            <a:off x="10301416" y="147728"/>
            <a:ext cx="1499287" cy="369332"/>
          </a:xfrm>
          <a:prstGeom prst="rect">
            <a:avLst/>
          </a:prstGeom>
          <a:noFill/>
        </p:spPr>
        <p:txBody>
          <a:bodyPr wrap="square" rtlCol="0">
            <a:spAutoFit/>
          </a:bodyPr>
          <a:lstStyle/>
          <a:p>
            <a:r>
              <a:rPr lang="en-US" dirty="0"/>
              <a:t>Individually!</a:t>
            </a:r>
          </a:p>
        </p:txBody>
      </p:sp>
      <p:sp>
        <p:nvSpPr>
          <p:cNvPr id="24" name="Content Placeholder 2">
            <a:extLst>
              <a:ext uri="{FF2B5EF4-FFF2-40B4-BE49-F238E27FC236}">
                <a16:creationId xmlns:a16="http://schemas.microsoft.com/office/drawing/2014/main" id="{3A727672-EEC4-0C4A-B986-964EB1E01B4B}"/>
              </a:ext>
            </a:extLst>
          </p:cNvPr>
          <p:cNvSpPr>
            <a:spLocks noGrp="1"/>
          </p:cNvSpPr>
          <p:nvPr>
            <p:ph idx="1"/>
          </p:nvPr>
        </p:nvSpPr>
        <p:spPr>
          <a:xfrm>
            <a:off x="788772" y="1355540"/>
            <a:ext cx="10515600" cy="2712877"/>
          </a:xfrm>
        </p:spPr>
        <p:txBody>
          <a:bodyPr>
            <a:normAutofit/>
          </a:bodyPr>
          <a:lstStyle/>
          <a:p>
            <a:pPr marL="0" indent="0">
              <a:buNone/>
            </a:pPr>
            <a:r>
              <a:rPr lang="en-US" dirty="0"/>
              <a:t>2. Students will complete the Data Analysis and Summary pages during the remainder of the class. </a:t>
            </a:r>
          </a:p>
          <a:p>
            <a:pPr marL="0" indent="0">
              <a:buNone/>
            </a:pPr>
            <a:endParaRPr lang="en-US" dirty="0"/>
          </a:p>
          <a:p>
            <a:pPr marL="0" indent="0">
              <a:buNone/>
            </a:pPr>
            <a:endParaRPr lang="en-US" dirty="0"/>
          </a:p>
          <a:p>
            <a:pPr marL="0" indent="0">
              <a:buNone/>
            </a:pPr>
            <a:r>
              <a:rPr lang="en-US" dirty="0"/>
              <a:t>Exit Slip!</a:t>
            </a:r>
          </a:p>
        </p:txBody>
      </p:sp>
    </p:spTree>
    <p:extLst>
      <p:ext uri="{BB962C8B-B14F-4D97-AF65-F5344CB8AC3E}">
        <p14:creationId xmlns:p14="http://schemas.microsoft.com/office/powerpoint/2010/main" val="553944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112E-8F6E-7146-B59D-393CC2912974}"/>
              </a:ext>
            </a:extLst>
          </p:cNvPr>
          <p:cNvSpPr>
            <a:spLocks noGrp="1"/>
          </p:cNvSpPr>
          <p:nvPr>
            <p:ph type="title"/>
          </p:nvPr>
        </p:nvSpPr>
        <p:spPr/>
        <p:txBody>
          <a:bodyPr/>
          <a:lstStyle/>
          <a:p>
            <a:r>
              <a:rPr lang="en-US" dirty="0"/>
              <a:t>So what did we learn?</a:t>
            </a:r>
          </a:p>
        </p:txBody>
      </p:sp>
      <p:sp>
        <p:nvSpPr>
          <p:cNvPr id="3" name="Content Placeholder 2">
            <a:extLst>
              <a:ext uri="{FF2B5EF4-FFF2-40B4-BE49-F238E27FC236}">
                <a16:creationId xmlns:a16="http://schemas.microsoft.com/office/drawing/2014/main" id="{2FB31427-0D58-8744-AC8B-A1882CC33ACC}"/>
              </a:ext>
            </a:extLst>
          </p:cNvPr>
          <p:cNvSpPr>
            <a:spLocks noGrp="1"/>
          </p:cNvSpPr>
          <p:nvPr>
            <p:ph idx="1"/>
          </p:nvPr>
        </p:nvSpPr>
        <p:spPr/>
        <p:txBody>
          <a:bodyPr/>
          <a:lstStyle/>
          <a:p>
            <a:r>
              <a:rPr lang="en-US" dirty="0"/>
              <a:t>Marine scientists classify sediment particles based on their size: Sand is largest, then silt and clay is smallest.</a:t>
            </a:r>
          </a:p>
          <a:p>
            <a:pPr marL="0" indent="0">
              <a:buNone/>
            </a:pPr>
            <a:endParaRPr lang="en-US" dirty="0"/>
          </a:p>
          <a:p>
            <a:r>
              <a:rPr lang="en-US" dirty="0"/>
              <a:t>Sediments are often mixtures of these particle sizes and scientists use a ternary plot to classify them into 3 types: sandy; mixed; or muddy sediment </a:t>
            </a:r>
          </a:p>
        </p:txBody>
      </p:sp>
    </p:spTree>
    <p:extLst>
      <p:ext uri="{BB962C8B-B14F-4D97-AF65-F5344CB8AC3E}">
        <p14:creationId xmlns:p14="http://schemas.microsoft.com/office/powerpoint/2010/main" val="2476049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112E-8F6E-7146-B59D-393CC2912974}"/>
              </a:ext>
            </a:extLst>
          </p:cNvPr>
          <p:cNvSpPr>
            <a:spLocks noGrp="1"/>
          </p:cNvSpPr>
          <p:nvPr>
            <p:ph type="title"/>
          </p:nvPr>
        </p:nvSpPr>
        <p:spPr/>
        <p:txBody>
          <a:bodyPr/>
          <a:lstStyle/>
          <a:p>
            <a:r>
              <a:rPr lang="en-US" dirty="0"/>
              <a:t>So what did we learn?</a:t>
            </a:r>
          </a:p>
        </p:txBody>
      </p:sp>
      <p:sp>
        <p:nvSpPr>
          <p:cNvPr id="3" name="Content Placeholder 2">
            <a:extLst>
              <a:ext uri="{FF2B5EF4-FFF2-40B4-BE49-F238E27FC236}">
                <a16:creationId xmlns:a16="http://schemas.microsoft.com/office/drawing/2014/main" id="{2FB31427-0D58-8744-AC8B-A1882CC33ACC}"/>
              </a:ext>
            </a:extLst>
          </p:cNvPr>
          <p:cNvSpPr>
            <a:spLocks noGrp="1"/>
          </p:cNvSpPr>
          <p:nvPr>
            <p:ph idx="1"/>
          </p:nvPr>
        </p:nvSpPr>
        <p:spPr/>
        <p:txBody>
          <a:bodyPr/>
          <a:lstStyle/>
          <a:p>
            <a:r>
              <a:rPr lang="en-US" dirty="0"/>
              <a:t>Sediment type can affect which organisms are found in certain areas.</a:t>
            </a:r>
          </a:p>
          <a:p>
            <a:pPr marL="0" indent="0">
              <a:buNone/>
            </a:pPr>
            <a:r>
              <a:rPr lang="en-US" dirty="0"/>
              <a:t> </a:t>
            </a:r>
          </a:p>
          <a:p>
            <a:r>
              <a:rPr lang="en-US" dirty="0"/>
              <a:t>Some organisms are more resilient to sediment changes and are able to survive in different types of sediment. </a:t>
            </a:r>
          </a:p>
          <a:p>
            <a:pPr marL="0" indent="0">
              <a:buNone/>
            </a:pPr>
            <a:endParaRPr lang="en-US" dirty="0"/>
          </a:p>
          <a:p>
            <a:r>
              <a:rPr lang="en-US" dirty="0"/>
              <a:t>Some organisms only live in very specific sediment types. </a:t>
            </a:r>
          </a:p>
          <a:p>
            <a:pPr marL="0" indent="0">
              <a:buNone/>
            </a:pPr>
            <a:endParaRPr lang="en-US" dirty="0"/>
          </a:p>
          <a:p>
            <a:r>
              <a:rPr lang="en-US" dirty="0"/>
              <a:t>Biodiversity was highest in mixed sediment types.  </a:t>
            </a:r>
          </a:p>
        </p:txBody>
      </p:sp>
    </p:spTree>
    <p:extLst>
      <p:ext uri="{BB962C8B-B14F-4D97-AF65-F5344CB8AC3E}">
        <p14:creationId xmlns:p14="http://schemas.microsoft.com/office/powerpoint/2010/main" val="107793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B4DAF45-0BFB-5D4B-8CB0-0C247627F2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9539" y="1342662"/>
            <a:ext cx="9961110" cy="5211335"/>
          </a:xfrm>
          <a:prstGeom prst="rect">
            <a:avLst/>
          </a:prstGeom>
        </p:spPr>
      </p:pic>
      <p:sp>
        <p:nvSpPr>
          <p:cNvPr id="23" name="Title 1">
            <a:extLst>
              <a:ext uri="{FF2B5EF4-FFF2-40B4-BE49-F238E27FC236}">
                <a16:creationId xmlns:a16="http://schemas.microsoft.com/office/drawing/2014/main" id="{09070869-4343-5748-ACCF-B2E60002FC21}"/>
              </a:ext>
            </a:extLst>
          </p:cNvPr>
          <p:cNvSpPr>
            <a:spLocks noGrp="1"/>
          </p:cNvSpPr>
          <p:nvPr>
            <p:ph type="title"/>
          </p:nvPr>
        </p:nvSpPr>
        <p:spPr>
          <a:xfrm>
            <a:off x="838200" y="365125"/>
            <a:ext cx="10515600" cy="1325563"/>
          </a:xfrm>
        </p:spPr>
        <p:txBody>
          <a:bodyPr/>
          <a:lstStyle/>
          <a:p>
            <a:r>
              <a:rPr lang="en-US" dirty="0"/>
              <a:t>What is Sediment?</a:t>
            </a:r>
          </a:p>
        </p:txBody>
      </p:sp>
      <p:sp>
        <p:nvSpPr>
          <p:cNvPr id="27" name="Rectangle 26">
            <a:extLst>
              <a:ext uri="{FF2B5EF4-FFF2-40B4-BE49-F238E27FC236}">
                <a16:creationId xmlns:a16="http://schemas.microsoft.com/office/drawing/2014/main" id="{E98FEAC5-9678-274A-8C13-8917FD93727F}"/>
              </a:ext>
            </a:extLst>
          </p:cNvPr>
          <p:cNvSpPr/>
          <p:nvPr/>
        </p:nvSpPr>
        <p:spPr>
          <a:xfrm>
            <a:off x="7610157" y="6184665"/>
            <a:ext cx="3466398" cy="369332"/>
          </a:xfrm>
          <a:prstGeom prst="rect">
            <a:avLst/>
          </a:prstGeom>
        </p:spPr>
        <p:txBody>
          <a:bodyPr wrap="none">
            <a:spAutoFit/>
          </a:bodyPr>
          <a:lstStyle/>
          <a:p>
            <a:r>
              <a:rPr lang="en-US" b="0" i="0" dirty="0">
                <a:solidFill>
                  <a:schemeClr val="bg1"/>
                </a:solidFill>
                <a:effectLst/>
                <a:latin typeface="-apple-system"/>
              </a:rPr>
              <a:t>Photo by Adam Seckel on Unsplash</a:t>
            </a:r>
            <a:endParaRPr lang="en-US" dirty="0">
              <a:solidFill>
                <a:schemeClr val="bg1"/>
              </a:solidFill>
            </a:endParaRPr>
          </a:p>
        </p:txBody>
      </p:sp>
    </p:spTree>
    <p:extLst>
      <p:ext uri="{BB962C8B-B14F-4D97-AF65-F5344CB8AC3E}">
        <p14:creationId xmlns:p14="http://schemas.microsoft.com/office/powerpoint/2010/main" val="195315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0356946-3B1E-D348-9170-C4537AA9762F}"/>
              </a:ext>
            </a:extLst>
          </p:cNvPr>
          <p:cNvSpPr/>
          <p:nvPr/>
        </p:nvSpPr>
        <p:spPr>
          <a:xfrm>
            <a:off x="6402139" y="-544185"/>
            <a:ext cx="7983736" cy="7986533"/>
          </a:xfrm>
          <a:prstGeom prst="ellipse">
            <a:avLst/>
          </a:prstGeom>
          <a:solidFill>
            <a:srgbClr val="FFC000"/>
          </a:solidFill>
          <a:ln w="952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DDA6C89-C045-6541-9861-E10822606454}"/>
              </a:ext>
            </a:extLst>
          </p:cNvPr>
          <p:cNvCxnSpPr>
            <a:cxnSpLocks/>
            <a:stCxn id="4" idx="2"/>
            <a:endCxn id="4" idx="6"/>
          </p:cNvCxnSpPr>
          <p:nvPr/>
        </p:nvCxnSpPr>
        <p:spPr>
          <a:xfrm>
            <a:off x="6402139" y="3449082"/>
            <a:ext cx="7983736"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0AC897C-538A-0548-85BC-CC487B3B49AF}"/>
              </a:ext>
            </a:extLst>
          </p:cNvPr>
          <p:cNvSpPr txBox="1"/>
          <p:nvPr/>
        </p:nvSpPr>
        <p:spPr>
          <a:xfrm>
            <a:off x="7886341" y="1912919"/>
            <a:ext cx="2043123" cy="523220"/>
          </a:xfrm>
          <a:prstGeom prst="rect">
            <a:avLst/>
          </a:prstGeom>
          <a:noFill/>
        </p:spPr>
        <p:txBody>
          <a:bodyPr wrap="none" rtlCol="0">
            <a:spAutoFit/>
          </a:bodyPr>
          <a:lstStyle/>
          <a:p>
            <a:r>
              <a:rPr lang="en-US" sz="2800" dirty="0"/>
              <a:t>SAND GRAIN</a:t>
            </a:r>
          </a:p>
        </p:txBody>
      </p:sp>
      <p:sp>
        <p:nvSpPr>
          <p:cNvPr id="9" name="TextBox 8">
            <a:extLst>
              <a:ext uri="{FF2B5EF4-FFF2-40B4-BE49-F238E27FC236}">
                <a16:creationId xmlns:a16="http://schemas.microsoft.com/office/drawing/2014/main" id="{620B0EE9-EF0D-C047-A862-8D2966FB474D}"/>
              </a:ext>
            </a:extLst>
          </p:cNvPr>
          <p:cNvSpPr txBox="1"/>
          <p:nvPr/>
        </p:nvSpPr>
        <p:spPr>
          <a:xfrm>
            <a:off x="6998689" y="2358766"/>
            <a:ext cx="3888244" cy="523220"/>
          </a:xfrm>
          <a:prstGeom prst="rect">
            <a:avLst/>
          </a:prstGeom>
          <a:noFill/>
        </p:spPr>
        <p:txBody>
          <a:bodyPr wrap="none" rtlCol="0">
            <a:spAutoFit/>
          </a:bodyPr>
          <a:lstStyle/>
          <a:p>
            <a:r>
              <a:rPr lang="en-US" sz="2800" dirty="0"/>
              <a:t>Diameter = 2 – 0.065 mm</a:t>
            </a:r>
          </a:p>
        </p:txBody>
      </p:sp>
      <p:sp>
        <p:nvSpPr>
          <p:cNvPr id="29" name="TextBox 28">
            <a:extLst>
              <a:ext uri="{FF2B5EF4-FFF2-40B4-BE49-F238E27FC236}">
                <a16:creationId xmlns:a16="http://schemas.microsoft.com/office/drawing/2014/main" id="{69AA9CB5-3E9E-EE43-ABF1-9B8182622A43}"/>
              </a:ext>
            </a:extLst>
          </p:cNvPr>
          <p:cNvSpPr txBox="1"/>
          <p:nvPr/>
        </p:nvSpPr>
        <p:spPr>
          <a:xfrm>
            <a:off x="1957323" y="5259723"/>
            <a:ext cx="2699200" cy="1200329"/>
          </a:xfrm>
          <a:prstGeom prst="rect">
            <a:avLst/>
          </a:prstGeom>
          <a:noFill/>
        </p:spPr>
        <p:txBody>
          <a:bodyPr wrap="none" rtlCol="0">
            <a:spAutoFit/>
          </a:bodyPr>
          <a:lstStyle/>
          <a:p>
            <a:r>
              <a:rPr lang="en-US" sz="3600" dirty="0" err="1"/>
              <a:t>Sand:Silt:Clay</a:t>
            </a:r>
            <a:endParaRPr lang="en-US" sz="3600" dirty="0"/>
          </a:p>
          <a:p>
            <a:r>
              <a:rPr lang="en-US" sz="3600" dirty="0"/>
              <a:t>  480:16:1</a:t>
            </a:r>
          </a:p>
        </p:txBody>
      </p:sp>
      <p:grpSp>
        <p:nvGrpSpPr>
          <p:cNvPr id="2" name="Group 1">
            <a:extLst>
              <a:ext uri="{FF2B5EF4-FFF2-40B4-BE49-F238E27FC236}">
                <a16:creationId xmlns:a16="http://schemas.microsoft.com/office/drawing/2014/main" id="{5B855B52-D305-5549-B3F3-947EFF2B69C6}"/>
              </a:ext>
            </a:extLst>
          </p:cNvPr>
          <p:cNvGrpSpPr/>
          <p:nvPr/>
        </p:nvGrpSpPr>
        <p:grpSpPr>
          <a:xfrm>
            <a:off x="1044063" y="1470768"/>
            <a:ext cx="4652001" cy="1643605"/>
            <a:chOff x="1044063" y="1470768"/>
            <a:chExt cx="4652001" cy="1643605"/>
          </a:xfrm>
        </p:grpSpPr>
        <p:sp>
          <p:nvSpPr>
            <p:cNvPr id="10" name="Oval 9">
              <a:extLst>
                <a:ext uri="{FF2B5EF4-FFF2-40B4-BE49-F238E27FC236}">
                  <a16:creationId xmlns:a16="http://schemas.microsoft.com/office/drawing/2014/main" id="{910CFDD9-855E-FD43-9CB8-8EC4773823CB}"/>
                </a:ext>
              </a:extLst>
            </p:cNvPr>
            <p:cNvSpPr/>
            <p:nvPr/>
          </p:nvSpPr>
          <p:spPr>
            <a:xfrm>
              <a:off x="3105755" y="2141586"/>
              <a:ext cx="201168" cy="201168"/>
            </a:xfrm>
            <a:prstGeom prst="ellipse">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A1CEC685-28D1-7848-8912-8E5DE75ED568}"/>
                </a:ext>
              </a:extLst>
            </p:cNvPr>
            <p:cNvSpPr txBox="1"/>
            <p:nvPr/>
          </p:nvSpPr>
          <p:spPr>
            <a:xfrm>
              <a:off x="2625480" y="1616854"/>
              <a:ext cx="1772601" cy="523220"/>
            </a:xfrm>
            <a:prstGeom prst="rect">
              <a:avLst/>
            </a:prstGeom>
            <a:noFill/>
          </p:spPr>
          <p:txBody>
            <a:bodyPr wrap="none" rtlCol="0">
              <a:spAutoFit/>
            </a:bodyPr>
            <a:lstStyle/>
            <a:p>
              <a:r>
                <a:rPr lang="en-US" sz="2800" dirty="0"/>
                <a:t>SILT GRAIN</a:t>
              </a:r>
            </a:p>
          </p:txBody>
        </p:sp>
        <p:sp>
          <p:nvSpPr>
            <p:cNvPr id="18" name="TextBox 17">
              <a:extLst>
                <a:ext uri="{FF2B5EF4-FFF2-40B4-BE49-F238E27FC236}">
                  <a16:creationId xmlns:a16="http://schemas.microsoft.com/office/drawing/2014/main" id="{3280E90C-497A-0B4B-B8F1-636CAAA6EA1E}"/>
                </a:ext>
              </a:extLst>
            </p:cNvPr>
            <p:cNvSpPr txBox="1"/>
            <p:nvPr/>
          </p:nvSpPr>
          <p:spPr>
            <a:xfrm>
              <a:off x="1237151" y="2346830"/>
              <a:ext cx="4458913" cy="523220"/>
            </a:xfrm>
            <a:prstGeom prst="rect">
              <a:avLst/>
            </a:prstGeom>
            <a:noFill/>
          </p:spPr>
          <p:txBody>
            <a:bodyPr wrap="none" rtlCol="0">
              <a:spAutoFit/>
            </a:bodyPr>
            <a:lstStyle/>
            <a:p>
              <a:r>
                <a:rPr lang="en-US" sz="2800" dirty="0"/>
                <a:t>Diameter = 0.065 - 0.004 mm</a:t>
              </a:r>
            </a:p>
          </p:txBody>
        </p:sp>
        <p:cxnSp>
          <p:nvCxnSpPr>
            <p:cNvPr id="28" name="Straight Arrow Connector 27">
              <a:extLst>
                <a:ext uri="{FF2B5EF4-FFF2-40B4-BE49-F238E27FC236}">
                  <a16:creationId xmlns:a16="http://schemas.microsoft.com/office/drawing/2014/main" id="{BFD8A05E-537F-2E47-904F-134454C082A4}"/>
                </a:ext>
              </a:extLst>
            </p:cNvPr>
            <p:cNvCxnSpPr/>
            <p:nvPr/>
          </p:nvCxnSpPr>
          <p:spPr>
            <a:xfrm>
              <a:off x="2057978" y="2237764"/>
              <a:ext cx="8829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D8D6A23-E568-FB43-A1A8-18A584C6121A}"/>
                </a:ext>
              </a:extLst>
            </p:cNvPr>
            <p:cNvSpPr/>
            <p:nvPr/>
          </p:nvSpPr>
          <p:spPr>
            <a:xfrm>
              <a:off x="1044063" y="1470768"/>
              <a:ext cx="4652001" cy="16436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4DCA3907-4291-D848-AB1B-E2472BC4E04E}"/>
              </a:ext>
            </a:extLst>
          </p:cNvPr>
          <p:cNvGrpSpPr/>
          <p:nvPr/>
        </p:nvGrpSpPr>
        <p:grpSpPr>
          <a:xfrm>
            <a:off x="1044063" y="3252031"/>
            <a:ext cx="4652001" cy="1643605"/>
            <a:chOff x="1044063" y="3252031"/>
            <a:chExt cx="4652001" cy="1643605"/>
          </a:xfrm>
        </p:grpSpPr>
        <p:sp>
          <p:nvSpPr>
            <p:cNvPr id="20" name="TextBox 19">
              <a:extLst>
                <a:ext uri="{FF2B5EF4-FFF2-40B4-BE49-F238E27FC236}">
                  <a16:creationId xmlns:a16="http://schemas.microsoft.com/office/drawing/2014/main" id="{0167A3C6-7F65-7447-A63A-DF2806E86A58}"/>
                </a:ext>
              </a:extLst>
            </p:cNvPr>
            <p:cNvSpPr txBox="1"/>
            <p:nvPr/>
          </p:nvSpPr>
          <p:spPr>
            <a:xfrm>
              <a:off x="3332507" y="3697878"/>
              <a:ext cx="276038" cy="523220"/>
            </a:xfrm>
            <a:prstGeom prst="rect">
              <a:avLst/>
            </a:prstGeom>
            <a:noFill/>
          </p:spPr>
          <p:txBody>
            <a:bodyPr wrap="none" rtlCol="0">
              <a:spAutoFit/>
            </a:bodyPr>
            <a:lstStyle/>
            <a:p>
              <a:r>
                <a:rPr lang="en-US" sz="2800" dirty="0">
                  <a:solidFill>
                    <a:srgbClr val="FFC000"/>
                  </a:solidFill>
                </a:rPr>
                <a:t>.</a:t>
              </a:r>
            </a:p>
          </p:txBody>
        </p:sp>
        <p:sp>
          <p:nvSpPr>
            <p:cNvPr id="21" name="TextBox 20">
              <a:extLst>
                <a:ext uri="{FF2B5EF4-FFF2-40B4-BE49-F238E27FC236}">
                  <a16:creationId xmlns:a16="http://schemas.microsoft.com/office/drawing/2014/main" id="{B837E978-7B67-B34E-A52D-D96874F76B9E}"/>
                </a:ext>
              </a:extLst>
            </p:cNvPr>
            <p:cNvSpPr txBox="1"/>
            <p:nvPr/>
          </p:nvSpPr>
          <p:spPr>
            <a:xfrm>
              <a:off x="2553344" y="3449082"/>
              <a:ext cx="1916871" cy="523220"/>
            </a:xfrm>
            <a:prstGeom prst="rect">
              <a:avLst/>
            </a:prstGeom>
            <a:noFill/>
          </p:spPr>
          <p:txBody>
            <a:bodyPr wrap="none" rtlCol="0">
              <a:spAutoFit/>
            </a:bodyPr>
            <a:lstStyle/>
            <a:p>
              <a:r>
                <a:rPr lang="en-US" sz="2800" dirty="0"/>
                <a:t>CLAY GRAIN</a:t>
              </a:r>
            </a:p>
          </p:txBody>
        </p:sp>
        <p:sp>
          <p:nvSpPr>
            <p:cNvPr id="22" name="TextBox 21">
              <a:extLst>
                <a:ext uri="{FF2B5EF4-FFF2-40B4-BE49-F238E27FC236}">
                  <a16:creationId xmlns:a16="http://schemas.microsoft.com/office/drawing/2014/main" id="{A08FEA40-0A2D-2F41-96D7-A2A3BB48E583}"/>
                </a:ext>
              </a:extLst>
            </p:cNvPr>
            <p:cNvSpPr txBox="1"/>
            <p:nvPr/>
          </p:nvSpPr>
          <p:spPr>
            <a:xfrm>
              <a:off x="1750138" y="4110014"/>
              <a:ext cx="3362459" cy="523220"/>
            </a:xfrm>
            <a:prstGeom prst="rect">
              <a:avLst/>
            </a:prstGeom>
            <a:noFill/>
          </p:spPr>
          <p:txBody>
            <a:bodyPr wrap="none" rtlCol="0">
              <a:spAutoFit/>
            </a:bodyPr>
            <a:lstStyle/>
            <a:p>
              <a:r>
                <a:rPr lang="en-US" sz="2800" dirty="0"/>
                <a:t>Diameter &lt; 0.004 mm</a:t>
              </a:r>
            </a:p>
          </p:txBody>
        </p:sp>
        <p:cxnSp>
          <p:nvCxnSpPr>
            <p:cNvPr id="25" name="Straight Arrow Connector 24">
              <a:extLst>
                <a:ext uri="{FF2B5EF4-FFF2-40B4-BE49-F238E27FC236}">
                  <a16:creationId xmlns:a16="http://schemas.microsoft.com/office/drawing/2014/main" id="{D2622BAE-370C-6D48-9777-FAB1E0AC5890}"/>
                </a:ext>
              </a:extLst>
            </p:cNvPr>
            <p:cNvCxnSpPr/>
            <p:nvPr/>
          </p:nvCxnSpPr>
          <p:spPr>
            <a:xfrm>
              <a:off x="2507046" y="4049431"/>
              <a:ext cx="8829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B80BD86-2288-6C4F-9D08-9AA1FFA0B730}"/>
                </a:ext>
              </a:extLst>
            </p:cNvPr>
            <p:cNvSpPr/>
            <p:nvPr/>
          </p:nvSpPr>
          <p:spPr>
            <a:xfrm>
              <a:off x="1044063" y="3252031"/>
              <a:ext cx="4652001" cy="16436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itle 1">
            <a:extLst>
              <a:ext uri="{FF2B5EF4-FFF2-40B4-BE49-F238E27FC236}">
                <a16:creationId xmlns:a16="http://schemas.microsoft.com/office/drawing/2014/main" id="{CBFC5278-D491-824F-8C77-F409B86904E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Grain-Size Distribution</a:t>
            </a:r>
          </a:p>
        </p:txBody>
      </p:sp>
    </p:spTree>
    <p:extLst>
      <p:ext uri="{BB962C8B-B14F-4D97-AF65-F5344CB8AC3E}">
        <p14:creationId xmlns:p14="http://schemas.microsoft.com/office/powerpoint/2010/main" val="235476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9070869-4343-5748-ACCF-B2E60002FC21}"/>
              </a:ext>
            </a:extLst>
          </p:cNvPr>
          <p:cNvSpPr>
            <a:spLocks noGrp="1"/>
          </p:cNvSpPr>
          <p:nvPr>
            <p:ph type="title"/>
          </p:nvPr>
        </p:nvSpPr>
        <p:spPr>
          <a:xfrm>
            <a:off x="838200" y="365125"/>
            <a:ext cx="10515600" cy="1325563"/>
          </a:xfrm>
        </p:spPr>
        <p:txBody>
          <a:bodyPr/>
          <a:lstStyle/>
          <a:p>
            <a:r>
              <a:rPr lang="en-US" dirty="0"/>
              <a:t>Why do we study sediment?</a:t>
            </a:r>
          </a:p>
        </p:txBody>
      </p:sp>
      <p:pic>
        <p:nvPicPr>
          <p:cNvPr id="3" name="Picture 2">
            <a:extLst>
              <a:ext uri="{FF2B5EF4-FFF2-40B4-BE49-F238E27FC236}">
                <a16:creationId xmlns:a16="http://schemas.microsoft.com/office/drawing/2014/main" id="{F0469D2D-283C-8646-9446-5ABC9415BE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395698" y="2151292"/>
            <a:ext cx="3680166" cy="2760124"/>
          </a:xfrm>
          <a:prstGeom prst="rect">
            <a:avLst/>
          </a:prstGeom>
        </p:spPr>
      </p:pic>
      <p:pic>
        <p:nvPicPr>
          <p:cNvPr id="7" name="Picture 6">
            <a:extLst>
              <a:ext uri="{FF2B5EF4-FFF2-40B4-BE49-F238E27FC236}">
                <a16:creationId xmlns:a16="http://schemas.microsoft.com/office/drawing/2014/main" id="{CC5E18F5-490D-9141-9119-1C152EF85D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1996" y="1690688"/>
            <a:ext cx="2760562" cy="3680749"/>
          </a:xfrm>
          <a:prstGeom prst="rect">
            <a:avLst/>
          </a:prstGeom>
        </p:spPr>
      </p:pic>
      <p:sp>
        <p:nvSpPr>
          <p:cNvPr id="8" name="TextBox 7">
            <a:extLst>
              <a:ext uri="{FF2B5EF4-FFF2-40B4-BE49-F238E27FC236}">
                <a16:creationId xmlns:a16="http://schemas.microsoft.com/office/drawing/2014/main" id="{57E664B5-B7AA-F84C-A84E-CEB816689E69}"/>
              </a:ext>
            </a:extLst>
          </p:cNvPr>
          <p:cNvSpPr txBox="1"/>
          <p:nvPr/>
        </p:nvSpPr>
        <p:spPr>
          <a:xfrm>
            <a:off x="636916" y="2011140"/>
            <a:ext cx="4907666"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t>To learn more about the organisms that live there and how they impact the ecosystem.</a:t>
            </a:r>
          </a:p>
          <a:p>
            <a:pPr marL="14288" lvl="1"/>
            <a:endParaRPr lang="en-US" sz="2400" dirty="0"/>
          </a:p>
          <a:p>
            <a:pPr marL="300038" lvl="1" indent="-285750">
              <a:buFont typeface="Arial" panose="020B0604020202020204" pitchFamily="34" charset="0"/>
              <a:buChar char="•"/>
            </a:pPr>
            <a:r>
              <a:rPr lang="en-US" sz="2400" dirty="0"/>
              <a:t>Sediments are important in controlling water quality in the Chesapeake bay</a:t>
            </a:r>
          </a:p>
          <a:p>
            <a:pPr marL="300038" lvl="1" indent="-285750">
              <a:buFont typeface="Arial" panose="020B0604020202020204" pitchFamily="34" charset="0"/>
              <a:buChar char="•"/>
            </a:pPr>
            <a:endParaRPr lang="en-US" sz="2400" dirty="0"/>
          </a:p>
          <a:p>
            <a:pPr marL="300038" lvl="1" indent="-285750">
              <a:buFont typeface="Arial" panose="020B0604020202020204" pitchFamily="34" charset="0"/>
              <a:buChar char="•"/>
            </a:pPr>
            <a:endParaRPr lang="en-US" dirty="0"/>
          </a:p>
        </p:txBody>
      </p:sp>
      <p:sp>
        <p:nvSpPr>
          <p:cNvPr id="14" name="Rectangle 13">
            <a:extLst>
              <a:ext uri="{FF2B5EF4-FFF2-40B4-BE49-F238E27FC236}">
                <a16:creationId xmlns:a16="http://schemas.microsoft.com/office/drawing/2014/main" id="{6F90EF75-377C-9646-A584-2332A10AFB51}"/>
              </a:ext>
            </a:extLst>
          </p:cNvPr>
          <p:cNvSpPr/>
          <p:nvPr/>
        </p:nvSpPr>
        <p:spPr>
          <a:xfrm>
            <a:off x="6316346" y="5085070"/>
            <a:ext cx="2377574" cy="369332"/>
          </a:xfrm>
          <a:prstGeom prst="rect">
            <a:avLst/>
          </a:prstGeom>
        </p:spPr>
        <p:txBody>
          <a:bodyPr wrap="none">
            <a:spAutoFit/>
          </a:bodyPr>
          <a:lstStyle/>
          <a:p>
            <a:r>
              <a:rPr lang="en-US" b="0" i="0" dirty="0">
                <a:solidFill>
                  <a:schemeClr val="bg1"/>
                </a:solidFill>
                <a:effectLst/>
                <a:latin typeface="-apple-system"/>
              </a:rPr>
              <a:t>Photo by Grace Massey</a:t>
            </a:r>
            <a:endParaRPr lang="en-US" dirty="0">
              <a:solidFill>
                <a:schemeClr val="bg1"/>
              </a:solidFill>
            </a:endParaRPr>
          </a:p>
        </p:txBody>
      </p:sp>
      <p:sp>
        <p:nvSpPr>
          <p:cNvPr id="15" name="Rectangle 14">
            <a:extLst>
              <a:ext uri="{FF2B5EF4-FFF2-40B4-BE49-F238E27FC236}">
                <a16:creationId xmlns:a16="http://schemas.microsoft.com/office/drawing/2014/main" id="{783AE547-F920-3345-8EF0-D12ACD78B877}"/>
              </a:ext>
            </a:extLst>
          </p:cNvPr>
          <p:cNvSpPr/>
          <p:nvPr/>
        </p:nvSpPr>
        <p:spPr>
          <a:xfrm>
            <a:off x="9233060" y="5085070"/>
            <a:ext cx="2377574" cy="369332"/>
          </a:xfrm>
          <a:prstGeom prst="rect">
            <a:avLst/>
          </a:prstGeom>
        </p:spPr>
        <p:txBody>
          <a:bodyPr wrap="none">
            <a:spAutoFit/>
          </a:bodyPr>
          <a:lstStyle/>
          <a:p>
            <a:r>
              <a:rPr lang="en-US" b="0" i="0" dirty="0">
                <a:solidFill>
                  <a:schemeClr val="bg1"/>
                </a:solidFill>
                <a:effectLst/>
                <a:latin typeface="-apple-system"/>
              </a:rPr>
              <a:t>Photo by Grace Massey</a:t>
            </a:r>
            <a:endParaRPr lang="en-US" dirty="0">
              <a:solidFill>
                <a:schemeClr val="bg1"/>
              </a:solidFill>
            </a:endParaRPr>
          </a:p>
        </p:txBody>
      </p:sp>
      <p:sp>
        <p:nvSpPr>
          <p:cNvPr id="9" name="TextBox 8">
            <a:extLst>
              <a:ext uri="{FF2B5EF4-FFF2-40B4-BE49-F238E27FC236}">
                <a16:creationId xmlns:a16="http://schemas.microsoft.com/office/drawing/2014/main" id="{5286CE19-C425-5541-B334-07A54F52EC0A}"/>
              </a:ext>
            </a:extLst>
          </p:cNvPr>
          <p:cNvSpPr txBox="1"/>
          <p:nvPr/>
        </p:nvSpPr>
        <p:spPr>
          <a:xfrm>
            <a:off x="6587063" y="1362839"/>
            <a:ext cx="1297435" cy="369332"/>
          </a:xfrm>
          <a:prstGeom prst="rect">
            <a:avLst/>
          </a:prstGeom>
          <a:noFill/>
        </p:spPr>
        <p:txBody>
          <a:bodyPr wrap="square" rtlCol="0">
            <a:spAutoFit/>
          </a:bodyPr>
          <a:lstStyle/>
          <a:p>
            <a:r>
              <a:rPr lang="en-US" dirty="0"/>
              <a:t>A dirty job!</a:t>
            </a:r>
          </a:p>
        </p:txBody>
      </p:sp>
      <p:sp>
        <p:nvSpPr>
          <p:cNvPr id="17" name="TextBox 16">
            <a:extLst>
              <a:ext uri="{FF2B5EF4-FFF2-40B4-BE49-F238E27FC236}">
                <a16:creationId xmlns:a16="http://schemas.microsoft.com/office/drawing/2014/main" id="{7F775029-7EBF-154B-B143-7E6655FD6C7C}"/>
              </a:ext>
            </a:extLst>
          </p:cNvPr>
          <p:cNvSpPr txBox="1"/>
          <p:nvPr/>
        </p:nvSpPr>
        <p:spPr>
          <a:xfrm>
            <a:off x="9508856" y="1362839"/>
            <a:ext cx="1297435" cy="369332"/>
          </a:xfrm>
          <a:prstGeom prst="rect">
            <a:avLst/>
          </a:prstGeom>
          <a:noFill/>
        </p:spPr>
        <p:txBody>
          <a:bodyPr wrap="square" rtlCol="0">
            <a:spAutoFit/>
          </a:bodyPr>
          <a:lstStyle/>
          <a:p>
            <a:r>
              <a:rPr lang="en-US" dirty="0"/>
              <a:t>Hard Clam!</a:t>
            </a:r>
          </a:p>
        </p:txBody>
      </p:sp>
      <p:sp>
        <p:nvSpPr>
          <p:cNvPr id="10" name="Title 1">
            <a:extLst>
              <a:ext uri="{FF2B5EF4-FFF2-40B4-BE49-F238E27FC236}">
                <a16:creationId xmlns:a16="http://schemas.microsoft.com/office/drawing/2014/main" id="{C83EBBE6-1041-7042-865D-0EB2089844DF}"/>
              </a:ext>
            </a:extLst>
          </p:cNvPr>
          <p:cNvSpPr txBox="1">
            <a:spLocks/>
          </p:cNvSpPr>
          <p:nvPr/>
        </p:nvSpPr>
        <p:spPr>
          <a:xfrm>
            <a:off x="5968699" y="5378536"/>
            <a:ext cx="5294288"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t>Cristin Wright</a:t>
            </a:r>
          </a:p>
          <a:p>
            <a:pPr algn="ctr"/>
            <a:r>
              <a:rPr lang="en-US" sz="3600" i="1" dirty="0"/>
              <a:t>Master’s Student at the </a:t>
            </a:r>
          </a:p>
          <a:p>
            <a:pPr algn="ctr"/>
            <a:r>
              <a:rPr lang="en-US" sz="3600" i="1" dirty="0"/>
              <a:t>Virginia Institute of Marine Science </a:t>
            </a:r>
          </a:p>
        </p:txBody>
      </p:sp>
    </p:spTree>
    <p:extLst>
      <p:ext uri="{BB962C8B-B14F-4D97-AF65-F5344CB8AC3E}">
        <p14:creationId xmlns:p14="http://schemas.microsoft.com/office/powerpoint/2010/main" val="174781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B7D9C91-4650-9142-A9D7-99824B48482F}"/>
              </a:ext>
            </a:extLst>
          </p:cNvPr>
          <p:cNvPicPr>
            <a:picLocks noChangeAspect="1"/>
          </p:cNvPicPr>
          <p:nvPr/>
        </p:nvPicPr>
        <p:blipFill>
          <a:blip r:embed="rId3"/>
          <a:stretch>
            <a:fillRect/>
          </a:stretch>
        </p:blipFill>
        <p:spPr>
          <a:xfrm>
            <a:off x="5598998" y="1788487"/>
            <a:ext cx="4561164" cy="4331832"/>
          </a:xfrm>
          <a:prstGeom prst="rect">
            <a:avLst/>
          </a:prstGeom>
        </p:spPr>
      </p:pic>
      <p:sp>
        <p:nvSpPr>
          <p:cNvPr id="22" name="TextBox 21">
            <a:extLst>
              <a:ext uri="{FF2B5EF4-FFF2-40B4-BE49-F238E27FC236}">
                <a16:creationId xmlns:a16="http://schemas.microsoft.com/office/drawing/2014/main" id="{A13C2926-E0AD-C046-8950-3DDA9EAC559D}"/>
              </a:ext>
            </a:extLst>
          </p:cNvPr>
          <p:cNvSpPr txBox="1"/>
          <p:nvPr/>
        </p:nvSpPr>
        <p:spPr>
          <a:xfrm>
            <a:off x="9911773" y="5424139"/>
            <a:ext cx="1312828" cy="923330"/>
          </a:xfrm>
          <a:prstGeom prst="rect">
            <a:avLst/>
          </a:prstGeom>
          <a:noFill/>
        </p:spPr>
        <p:txBody>
          <a:bodyPr wrap="square" rtlCol="0">
            <a:spAutoFit/>
          </a:bodyPr>
          <a:lstStyle/>
          <a:p>
            <a:r>
              <a:rPr lang="en-US" dirty="0"/>
              <a:t>To Chesapeake Bay</a:t>
            </a:r>
          </a:p>
        </p:txBody>
      </p:sp>
      <p:sp>
        <p:nvSpPr>
          <p:cNvPr id="23" name="Title 1">
            <a:extLst>
              <a:ext uri="{FF2B5EF4-FFF2-40B4-BE49-F238E27FC236}">
                <a16:creationId xmlns:a16="http://schemas.microsoft.com/office/drawing/2014/main" id="{09070869-4343-5748-ACCF-B2E60002FC21}"/>
              </a:ext>
            </a:extLst>
          </p:cNvPr>
          <p:cNvSpPr>
            <a:spLocks noGrp="1"/>
          </p:cNvSpPr>
          <p:nvPr>
            <p:ph type="title"/>
          </p:nvPr>
        </p:nvSpPr>
        <p:spPr>
          <a:xfrm>
            <a:off x="838200" y="365125"/>
            <a:ext cx="10515600" cy="1325563"/>
          </a:xfrm>
        </p:spPr>
        <p:txBody>
          <a:bodyPr/>
          <a:lstStyle/>
          <a:p>
            <a:r>
              <a:rPr lang="en-US" dirty="0"/>
              <a:t>York River</a:t>
            </a:r>
          </a:p>
        </p:txBody>
      </p:sp>
      <p:sp>
        <p:nvSpPr>
          <p:cNvPr id="26" name="Right Arrow 25">
            <a:extLst>
              <a:ext uri="{FF2B5EF4-FFF2-40B4-BE49-F238E27FC236}">
                <a16:creationId xmlns:a16="http://schemas.microsoft.com/office/drawing/2014/main" id="{5E6635FA-C4D1-594F-B996-96E3E1895F8B}"/>
              </a:ext>
            </a:extLst>
          </p:cNvPr>
          <p:cNvSpPr/>
          <p:nvPr/>
        </p:nvSpPr>
        <p:spPr>
          <a:xfrm>
            <a:off x="10160162" y="5136471"/>
            <a:ext cx="701766" cy="4051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8F778BF-E7F3-BF46-B625-3D9A86D925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0485" y="1326099"/>
            <a:ext cx="4335837" cy="4797580"/>
          </a:xfrm>
          <a:prstGeom prst="rect">
            <a:avLst/>
          </a:prstGeom>
        </p:spPr>
      </p:pic>
      <p:sp>
        <p:nvSpPr>
          <p:cNvPr id="5" name="TextBox 4">
            <a:extLst>
              <a:ext uri="{FF2B5EF4-FFF2-40B4-BE49-F238E27FC236}">
                <a16:creationId xmlns:a16="http://schemas.microsoft.com/office/drawing/2014/main" id="{D6F8C374-F2E4-2948-9372-568E07FB8D47}"/>
              </a:ext>
            </a:extLst>
          </p:cNvPr>
          <p:cNvSpPr txBox="1"/>
          <p:nvPr/>
        </p:nvSpPr>
        <p:spPr>
          <a:xfrm>
            <a:off x="831519" y="6123679"/>
            <a:ext cx="3918021" cy="600164"/>
          </a:xfrm>
          <a:prstGeom prst="rect">
            <a:avLst/>
          </a:prstGeom>
          <a:noFill/>
        </p:spPr>
        <p:txBody>
          <a:bodyPr wrap="square" rtlCol="0">
            <a:spAutoFit/>
          </a:bodyPr>
          <a:lstStyle/>
          <a:p>
            <a:r>
              <a:rPr lang="en-US" sz="1100" dirty="0"/>
              <a:t>By NASA Goddard Space Flight Center from Greenbelt, MD, USA - Beautiful New Landsat Mosaic of Chesapeake Bay, CC BY 2.0, https://</a:t>
            </a:r>
            <a:r>
              <a:rPr lang="en-US" sz="1100" dirty="0" err="1"/>
              <a:t>commons.wikimedia.org</a:t>
            </a:r>
            <a:r>
              <a:rPr lang="en-US" sz="1100" dirty="0"/>
              <a:t>/w/</a:t>
            </a:r>
            <a:r>
              <a:rPr lang="en-US" sz="1100" dirty="0" err="1"/>
              <a:t>index.php?curid</a:t>
            </a:r>
            <a:r>
              <a:rPr lang="en-US" sz="1100" dirty="0"/>
              <a:t>=63592867</a:t>
            </a:r>
          </a:p>
        </p:txBody>
      </p:sp>
      <p:sp>
        <p:nvSpPr>
          <p:cNvPr id="6" name="Rectangle 5">
            <a:extLst>
              <a:ext uri="{FF2B5EF4-FFF2-40B4-BE49-F238E27FC236}">
                <a16:creationId xmlns:a16="http://schemas.microsoft.com/office/drawing/2014/main" id="{A72332F0-6EC4-B046-AE21-E6862CEDD8B5}"/>
              </a:ext>
            </a:extLst>
          </p:cNvPr>
          <p:cNvSpPr/>
          <p:nvPr/>
        </p:nvSpPr>
        <p:spPr>
          <a:xfrm rot="1956161">
            <a:off x="2205564" y="4921425"/>
            <a:ext cx="1169929" cy="5157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a:extLst>
              <a:ext uri="{FF2B5EF4-FFF2-40B4-BE49-F238E27FC236}">
                <a16:creationId xmlns:a16="http://schemas.microsoft.com/office/drawing/2014/main" id="{D33A718D-E34F-DF48-8D3F-38DC400AECCD}"/>
              </a:ext>
            </a:extLst>
          </p:cNvPr>
          <p:cNvSpPr txBox="1"/>
          <p:nvPr/>
        </p:nvSpPr>
        <p:spPr>
          <a:xfrm>
            <a:off x="7580243" y="767862"/>
            <a:ext cx="445273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One of the major tributaries of the Chesapeake Bay.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Two rivers flow into the York River, the Mattaponi and the </a:t>
            </a:r>
            <a:r>
              <a:rPr lang="en-US" dirty="0" err="1"/>
              <a:t>Pamunkey</a:t>
            </a:r>
            <a:r>
              <a:rPr lang="en-US" dirty="0"/>
              <a:t> Rivers.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Approximately 55 km long.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58594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62BF2-0B36-A54E-9994-F5268F0A2B33}"/>
              </a:ext>
            </a:extLst>
          </p:cNvPr>
          <p:cNvSpPr>
            <a:spLocks noGrp="1"/>
          </p:cNvSpPr>
          <p:nvPr>
            <p:ph idx="1"/>
          </p:nvPr>
        </p:nvSpPr>
        <p:spPr>
          <a:xfrm>
            <a:off x="838200" y="1522151"/>
            <a:ext cx="10515600" cy="5174483"/>
          </a:xfrm>
        </p:spPr>
        <p:txBody>
          <a:bodyPr>
            <a:normAutofit/>
          </a:bodyPr>
          <a:lstStyle/>
          <a:p>
            <a:pPr marL="514350" indent="-514350">
              <a:buAutoNum type="arabicPeriod"/>
            </a:pPr>
            <a:r>
              <a:rPr lang="en-US" dirty="0"/>
              <a:t>Collect your group’s sediment sample and record the sample number. </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r>
              <a:rPr lang="en-US" dirty="0"/>
              <a:t>Have one group member take the sediment to the scale and weigh the entire sample. Record the value on your worksheet. (Don’t forget to tare the scale before weighing the sample in the weigh beaker!)</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
        <p:nvSpPr>
          <p:cNvPr id="2" name="Title 1">
            <a:extLst>
              <a:ext uri="{FF2B5EF4-FFF2-40B4-BE49-F238E27FC236}">
                <a16:creationId xmlns:a16="http://schemas.microsoft.com/office/drawing/2014/main" id="{B16D753F-5AE7-C949-8512-42E475DDBAEA}"/>
              </a:ext>
            </a:extLst>
          </p:cNvPr>
          <p:cNvSpPr>
            <a:spLocks noGrp="1"/>
          </p:cNvSpPr>
          <p:nvPr>
            <p:ph type="title"/>
          </p:nvPr>
        </p:nvSpPr>
        <p:spPr>
          <a:xfrm>
            <a:off x="838200" y="29977"/>
            <a:ext cx="10515600" cy="1325563"/>
          </a:xfrm>
        </p:spPr>
        <p:txBody>
          <a:bodyPr/>
          <a:lstStyle/>
          <a:p>
            <a:r>
              <a:rPr lang="en-US" dirty="0"/>
              <a:t>Procedure: Part 1 </a:t>
            </a:r>
          </a:p>
        </p:txBody>
      </p:sp>
      <p:sp>
        <p:nvSpPr>
          <p:cNvPr id="6" name="TextBox 5">
            <a:extLst>
              <a:ext uri="{FF2B5EF4-FFF2-40B4-BE49-F238E27FC236}">
                <a16:creationId xmlns:a16="http://schemas.microsoft.com/office/drawing/2014/main" id="{17AD9FCE-1414-7840-8A0C-ABCF550C0841}"/>
              </a:ext>
            </a:extLst>
          </p:cNvPr>
          <p:cNvSpPr txBox="1"/>
          <p:nvPr/>
        </p:nvSpPr>
        <p:spPr>
          <a:xfrm>
            <a:off x="10301416" y="147728"/>
            <a:ext cx="1300111" cy="369332"/>
          </a:xfrm>
          <a:prstGeom prst="rect">
            <a:avLst/>
          </a:prstGeom>
          <a:noFill/>
        </p:spPr>
        <p:txBody>
          <a:bodyPr wrap="square" rtlCol="0">
            <a:spAutoFit/>
          </a:bodyPr>
          <a:lstStyle/>
          <a:p>
            <a:r>
              <a:rPr lang="en-US" dirty="0"/>
              <a:t>In Groups! </a:t>
            </a:r>
          </a:p>
        </p:txBody>
      </p:sp>
      <p:sp>
        <p:nvSpPr>
          <p:cNvPr id="7" name="Smiley Face 6">
            <a:extLst>
              <a:ext uri="{FF2B5EF4-FFF2-40B4-BE49-F238E27FC236}">
                <a16:creationId xmlns:a16="http://schemas.microsoft.com/office/drawing/2014/main" id="{EE3505FA-6A52-6446-871D-13F45DF99C0D}"/>
              </a:ext>
            </a:extLst>
          </p:cNvPr>
          <p:cNvSpPr/>
          <p:nvPr/>
        </p:nvSpPr>
        <p:spPr>
          <a:xfrm>
            <a:off x="10611215" y="1081687"/>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a:extLst>
              <a:ext uri="{FF2B5EF4-FFF2-40B4-BE49-F238E27FC236}">
                <a16:creationId xmlns:a16="http://schemas.microsoft.com/office/drawing/2014/main" id="{C9116446-8084-CC46-B2F4-DE4CC74A957E}"/>
              </a:ext>
            </a:extLst>
          </p:cNvPr>
          <p:cNvSpPr/>
          <p:nvPr/>
        </p:nvSpPr>
        <p:spPr>
          <a:xfrm>
            <a:off x="10276702" y="558772"/>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81089994-B0D5-E64C-8E03-789EE5BD0E45}"/>
              </a:ext>
            </a:extLst>
          </p:cNvPr>
          <p:cNvSpPr/>
          <p:nvPr/>
        </p:nvSpPr>
        <p:spPr>
          <a:xfrm>
            <a:off x="10971036" y="565154"/>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64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753F-5AE7-C949-8512-42E475DDBAEA}"/>
              </a:ext>
            </a:extLst>
          </p:cNvPr>
          <p:cNvSpPr>
            <a:spLocks noGrp="1"/>
          </p:cNvSpPr>
          <p:nvPr>
            <p:ph type="title"/>
          </p:nvPr>
        </p:nvSpPr>
        <p:spPr>
          <a:xfrm>
            <a:off x="838200" y="29977"/>
            <a:ext cx="10515600" cy="1325563"/>
          </a:xfrm>
        </p:spPr>
        <p:txBody>
          <a:bodyPr/>
          <a:lstStyle/>
          <a:p>
            <a:r>
              <a:rPr lang="en-US" dirty="0"/>
              <a:t>Procedure: Part 1 </a:t>
            </a:r>
          </a:p>
        </p:txBody>
      </p:sp>
      <p:sp>
        <p:nvSpPr>
          <p:cNvPr id="3" name="Content Placeholder 2">
            <a:extLst>
              <a:ext uri="{FF2B5EF4-FFF2-40B4-BE49-F238E27FC236}">
                <a16:creationId xmlns:a16="http://schemas.microsoft.com/office/drawing/2014/main" id="{2E662BF2-0B36-A54E-9994-F5268F0A2B33}"/>
              </a:ext>
            </a:extLst>
          </p:cNvPr>
          <p:cNvSpPr>
            <a:spLocks noGrp="1"/>
          </p:cNvSpPr>
          <p:nvPr>
            <p:ph idx="1"/>
          </p:nvPr>
        </p:nvSpPr>
        <p:spPr>
          <a:xfrm>
            <a:off x="856129" y="1562889"/>
            <a:ext cx="10515600" cy="4942841"/>
          </a:xfrm>
        </p:spPr>
        <p:txBody>
          <a:bodyPr>
            <a:normAutofit/>
          </a:bodyPr>
          <a:lstStyle/>
          <a:p>
            <a:pPr marL="514350" indent="-514350">
              <a:buAutoNum type="arabicPeriod" startAt="3"/>
            </a:pPr>
            <a:r>
              <a:rPr lang="en-US" dirty="0"/>
              <a:t>Measure the diameter of one grain for each grain type.  </a:t>
            </a:r>
          </a:p>
          <a:p>
            <a:pPr marL="514350" indent="-514350">
              <a:buAutoNum type="arabicPeriod" startAt="3"/>
            </a:pPr>
            <a:endParaRPr lang="en-US" dirty="0"/>
          </a:p>
          <a:p>
            <a:pPr marL="514350" indent="-514350">
              <a:buAutoNum type="arabicPeriod" startAt="3"/>
            </a:pPr>
            <a:endParaRPr lang="en-US" dirty="0"/>
          </a:p>
          <a:p>
            <a:pPr marL="0" indent="0">
              <a:buNone/>
            </a:pPr>
            <a:endParaRPr lang="en-US" dirty="0"/>
          </a:p>
          <a:p>
            <a:pPr marL="0" indent="0">
              <a:buNone/>
            </a:pPr>
            <a:endParaRPr lang="en-US" dirty="0"/>
          </a:p>
          <a:p>
            <a:pPr marL="514350" indent="-514350">
              <a:buAutoNum type="arabicPeriod" startAt="4"/>
            </a:pPr>
            <a:r>
              <a:rPr lang="en-US" dirty="0"/>
              <a:t>Sort the different size classes of sediment in your sample and weigh each different size class. Record the weights on your worksheet.</a:t>
            </a:r>
          </a:p>
          <a:p>
            <a:pPr marL="514350" indent="-514350">
              <a:buAutoNum type="arabicPeriod" startAt="4"/>
            </a:pPr>
            <a:endParaRPr lang="en-US" dirty="0"/>
          </a:p>
        </p:txBody>
      </p:sp>
      <p:sp>
        <p:nvSpPr>
          <p:cNvPr id="7" name="Smiley Face 6">
            <a:extLst>
              <a:ext uri="{FF2B5EF4-FFF2-40B4-BE49-F238E27FC236}">
                <a16:creationId xmlns:a16="http://schemas.microsoft.com/office/drawing/2014/main" id="{BFBAB65E-70C6-7C49-B08C-11D1490DC308}"/>
              </a:ext>
            </a:extLst>
          </p:cNvPr>
          <p:cNvSpPr/>
          <p:nvPr/>
        </p:nvSpPr>
        <p:spPr>
          <a:xfrm>
            <a:off x="10611215" y="1081687"/>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a:extLst>
              <a:ext uri="{FF2B5EF4-FFF2-40B4-BE49-F238E27FC236}">
                <a16:creationId xmlns:a16="http://schemas.microsoft.com/office/drawing/2014/main" id="{157B2968-E46A-6545-A8C5-7837C81B22BA}"/>
              </a:ext>
            </a:extLst>
          </p:cNvPr>
          <p:cNvSpPr/>
          <p:nvPr/>
        </p:nvSpPr>
        <p:spPr>
          <a:xfrm>
            <a:off x="10276702" y="558772"/>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69EFCC29-F3A9-3A46-99F9-630BCA69BCDB}"/>
              </a:ext>
            </a:extLst>
          </p:cNvPr>
          <p:cNvSpPr/>
          <p:nvPr/>
        </p:nvSpPr>
        <p:spPr>
          <a:xfrm>
            <a:off x="10971036" y="565154"/>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F279EAB-328C-2F4E-88B3-AF62DD63C207}"/>
              </a:ext>
            </a:extLst>
          </p:cNvPr>
          <p:cNvSpPr txBox="1"/>
          <p:nvPr/>
        </p:nvSpPr>
        <p:spPr>
          <a:xfrm>
            <a:off x="10301416" y="147728"/>
            <a:ext cx="1300111" cy="369332"/>
          </a:xfrm>
          <a:prstGeom prst="rect">
            <a:avLst/>
          </a:prstGeom>
          <a:noFill/>
        </p:spPr>
        <p:txBody>
          <a:bodyPr wrap="square" rtlCol="0">
            <a:spAutoFit/>
          </a:bodyPr>
          <a:lstStyle/>
          <a:p>
            <a:r>
              <a:rPr lang="en-US" dirty="0"/>
              <a:t>In Groups! </a:t>
            </a:r>
          </a:p>
        </p:txBody>
      </p:sp>
      <p:pic>
        <p:nvPicPr>
          <p:cNvPr id="10" name="Picture 9">
            <a:extLst>
              <a:ext uri="{FF2B5EF4-FFF2-40B4-BE49-F238E27FC236}">
                <a16:creationId xmlns:a16="http://schemas.microsoft.com/office/drawing/2014/main" id="{F69F5BDA-2EB4-E04F-9580-06F4D061C8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37229" y="2071039"/>
            <a:ext cx="6683189" cy="1963270"/>
          </a:xfrm>
          <a:prstGeom prst="rect">
            <a:avLst/>
          </a:prstGeom>
        </p:spPr>
      </p:pic>
    </p:spTree>
    <p:extLst>
      <p:ext uri="{BB962C8B-B14F-4D97-AF65-F5344CB8AC3E}">
        <p14:creationId xmlns:p14="http://schemas.microsoft.com/office/powerpoint/2010/main" val="246777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C1AB51-2BB3-A442-A41D-29922BFCBEA9}"/>
                  </a:ext>
                </a:extLst>
              </p:cNvPr>
              <p:cNvSpPr>
                <a:spLocks noGrp="1"/>
              </p:cNvSpPr>
              <p:nvPr>
                <p:ph idx="1"/>
              </p:nvPr>
            </p:nvSpPr>
            <p:spPr/>
            <p:txBody>
              <a:bodyPr/>
              <a:lstStyle/>
              <a:p>
                <a:pPr marL="0" indent="0">
                  <a:buNone/>
                </a:pPr>
                <a:r>
                  <a:rPr lang="en-US" dirty="0"/>
                  <a:t>5. Calculate the percentage of each size class.</a:t>
                </a:r>
              </a:p>
              <a:p>
                <a:pPr marL="0" indent="0">
                  <a:buNone/>
                </a:pPr>
                <a:endParaRPr lang="en-US" dirty="0"/>
              </a:p>
              <a:p>
                <a:pPr marL="0" indent="0">
                  <a:buNone/>
                </a:pPr>
                <a:r>
                  <a:rPr lang="en-US" dirty="0"/>
                  <a:t>Example: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𝑆𝑖𝑙𝑡</m:t>
                      </m:r>
                      <m:r>
                        <a:rPr lang="en-US" b="0" i="1" smtClean="0">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𝑚𝑎𝑠𝑠</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𝑠𝑖𝑙𝑡</m:t>
                          </m:r>
                          <m:r>
                            <a:rPr lang="en-US" b="0" i="1" smtClean="0">
                              <a:latin typeface="Cambria Math" panose="02040503050406030204" pitchFamily="18" charset="0"/>
                            </a:rPr>
                            <m:t> </m:t>
                          </m:r>
                          <m:r>
                            <a:rPr lang="en-US" b="0" i="1" smtClean="0">
                              <a:latin typeface="Cambria Math" panose="02040503050406030204" pitchFamily="18" charset="0"/>
                            </a:rPr>
                            <m:t>𝑔𝑟𝑎𝑖𝑛𝑠</m:t>
                          </m:r>
                        </m:num>
                        <m:den>
                          <m:r>
                            <a:rPr lang="en-US" b="0" i="1" smtClean="0">
                              <a:latin typeface="Cambria Math" panose="02040503050406030204" pitchFamily="18" charset="0"/>
                            </a:rPr>
                            <m:t>𝑚𝑎𝑠𝑠</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𝑤h𝑜𝑙𝑒</m:t>
                          </m:r>
                          <m:r>
                            <a:rPr lang="en-US" b="0" i="1" smtClean="0">
                              <a:latin typeface="Cambria Math" panose="02040503050406030204" pitchFamily="18" charset="0"/>
                            </a:rPr>
                            <m:t> </m:t>
                          </m:r>
                          <m:r>
                            <a:rPr lang="en-US" b="0" i="1" smtClean="0">
                              <a:latin typeface="Cambria Math" panose="02040503050406030204" pitchFamily="18" charset="0"/>
                            </a:rPr>
                            <m:t>𝑠𝑎𝑚𝑝𝑙𝑒</m:t>
                          </m:r>
                        </m:den>
                      </m:f>
                      <m:r>
                        <a:rPr lang="en-US" b="0" i="1" smtClean="0">
                          <a:latin typeface="Cambria Math" panose="02040503050406030204" pitchFamily="18" charset="0"/>
                        </a:rPr>
                        <m:t>∗100</m:t>
                      </m:r>
                    </m:oMath>
                  </m:oMathPara>
                </a14:m>
                <a:endParaRPr lang="en-US" dirty="0"/>
              </a:p>
              <a:p>
                <a:endParaRPr lang="en-US" dirty="0"/>
              </a:p>
              <a:p>
                <a:pPr marL="0" indent="0">
                  <a:buNone/>
                </a:pPr>
                <a:r>
                  <a:rPr lang="en-US" dirty="0"/>
                  <a:t>6. Plot your sediment sample on the ternary plot. </a:t>
                </a:r>
              </a:p>
              <a:p>
                <a:endParaRPr lang="en-US" dirty="0"/>
              </a:p>
            </p:txBody>
          </p:sp>
        </mc:Choice>
        <mc:Fallback xmlns="">
          <p:sp>
            <p:nvSpPr>
              <p:cNvPr id="3" name="Content Placeholder 2">
                <a:extLst>
                  <a:ext uri="{FF2B5EF4-FFF2-40B4-BE49-F238E27FC236}">
                    <a16:creationId xmlns:a16="http://schemas.microsoft.com/office/drawing/2014/main" id="{6FC1AB51-2BB3-A442-A41D-29922BFCBEA9}"/>
                  </a:ext>
                </a:extLst>
              </p:cNvPr>
              <p:cNvSpPr>
                <a:spLocks noGrp="1" noRot="1" noChangeAspect="1" noMove="1" noResize="1" noEditPoints="1" noAdjustHandles="1" noChangeArrowheads="1" noChangeShapeType="1" noTextEdit="1"/>
              </p:cNvSpPr>
              <p:nvPr>
                <p:ph idx="1"/>
              </p:nvPr>
            </p:nvSpPr>
            <p:spPr>
              <a:blipFill>
                <a:blip r:embed="rId3"/>
                <a:stretch>
                  <a:fillRect l="-1086" t="-2632"/>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153E6DA5-53DC-3C4E-9370-85DD27F07E93}"/>
              </a:ext>
            </a:extLst>
          </p:cNvPr>
          <p:cNvSpPr>
            <a:spLocks noGrp="1"/>
          </p:cNvSpPr>
          <p:nvPr>
            <p:ph type="title"/>
          </p:nvPr>
        </p:nvSpPr>
        <p:spPr>
          <a:xfrm>
            <a:off x="838200" y="29977"/>
            <a:ext cx="10515600" cy="1325563"/>
          </a:xfrm>
        </p:spPr>
        <p:txBody>
          <a:bodyPr/>
          <a:lstStyle/>
          <a:p>
            <a:r>
              <a:rPr lang="en-US" dirty="0"/>
              <a:t>Procedure: Part 1 </a:t>
            </a:r>
          </a:p>
        </p:txBody>
      </p:sp>
      <p:sp>
        <p:nvSpPr>
          <p:cNvPr id="5" name="Smiley Face 4">
            <a:extLst>
              <a:ext uri="{FF2B5EF4-FFF2-40B4-BE49-F238E27FC236}">
                <a16:creationId xmlns:a16="http://schemas.microsoft.com/office/drawing/2014/main" id="{2BAF52F5-EA79-6842-BC17-08F8EA7577D4}"/>
              </a:ext>
            </a:extLst>
          </p:cNvPr>
          <p:cNvSpPr/>
          <p:nvPr/>
        </p:nvSpPr>
        <p:spPr>
          <a:xfrm>
            <a:off x="10611215" y="1081687"/>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a:extLst>
              <a:ext uri="{FF2B5EF4-FFF2-40B4-BE49-F238E27FC236}">
                <a16:creationId xmlns:a16="http://schemas.microsoft.com/office/drawing/2014/main" id="{01F3C68A-032F-464A-B058-46A40CDD7420}"/>
              </a:ext>
            </a:extLst>
          </p:cNvPr>
          <p:cNvSpPr/>
          <p:nvPr/>
        </p:nvSpPr>
        <p:spPr>
          <a:xfrm>
            <a:off x="10276702" y="558772"/>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a:extLst>
              <a:ext uri="{FF2B5EF4-FFF2-40B4-BE49-F238E27FC236}">
                <a16:creationId xmlns:a16="http://schemas.microsoft.com/office/drawing/2014/main" id="{56E2CB7E-9582-D041-89DA-FCD7AC0706E9}"/>
              </a:ext>
            </a:extLst>
          </p:cNvPr>
          <p:cNvSpPr/>
          <p:nvPr/>
        </p:nvSpPr>
        <p:spPr>
          <a:xfrm>
            <a:off x="10971036" y="565154"/>
            <a:ext cx="506627" cy="481203"/>
          </a:xfrm>
          <a:prstGeom prst="smileyFace">
            <a:avLst>
              <a:gd name="adj" fmla="val 465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1D12CAA-CE13-914C-8679-9743AB727899}"/>
              </a:ext>
            </a:extLst>
          </p:cNvPr>
          <p:cNvSpPr txBox="1"/>
          <p:nvPr/>
        </p:nvSpPr>
        <p:spPr>
          <a:xfrm>
            <a:off x="10301416" y="147728"/>
            <a:ext cx="1300111" cy="369332"/>
          </a:xfrm>
          <a:prstGeom prst="rect">
            <a:avLst/>
          </a:prstGeom>
          <a:noFill/>
        </p:spPr>
        <p:txBody>
          <a:bodyPr wrap="square" rtlCol="0">
            <a:spAutoFit/>
          </a:bodyPr>
          <a:lstStyle/>
          <a:p>
            <a:r>
              <a:rPr lang="en-US" dirty="0"/>
              <a:t>In Groups! </a:t>
            </a:r>
          </a:p>
        </p:txBody>
      </p:sp>
    </p:spTree>
    <p:extLst>
      <p:ext uri="{BB962C8B-B14F-4D97-AF65-F5344CB8AC3E}">
        <p14:creationId xmlns:p14="http://schemas.microsoft.com/office/powerpoint/2010/main" val="926839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753F-5AE7-C949-8512-42E475DDBAEA}"/>
              </a:ext>
            </a:extLst>
          </p:cNvPr>
          <p:cNvSpPr>
            <a:spLocks noGrp="1"/>
          </p:cNvSpPr>
          <p:nvPr>
            <p:ph type="title"/>
          </p:nvPr>
        </p:nvSpPr>
        <p:spPr>
          <a:xfrm>
            <a:off x="838200" y="29977"/>
            <a:ext cx="10515600" cy="1325563"/>
          </a:xfrm>
        </p:spPr>
        <p:txBody>
          <a:bodyPr/>
          <a:lstStyle/>
          <a:p>
            <a:r>
              <a:rPr lang="en-US" dirty="0"/>
              <a:t>Ternary Plot Example</a:t>
            </a:r>
          </a:p>
        </p:txBody>
      </p:sp>
      <p:pic>
        <p:nvPicPr>
          <p:cNvPr id="6" name="Picture 5">
            <a:extLst>
              <a:ext uri="{FF2B5EF4-FFF2-40B4-BE49-F238E27FC236}">
                <a16:creationId xmlns:a16="http://schemas.microsoft.com/office/drawing/2014/main" id="{F7800C6F-FFB4-9E4F-987A-5A905069BF97}"/>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7063" y="1192078"/>
            <a:ext cx="5943600" cy="5179695"/>
          </a:xfrm>
          <a:prstGeom prst="rect">
            <a:avLst/>
          </a:prstGeom>
        </p:spPr>
      </p:pic>
      <p:sp>
        <p:nvSpPr>
          <p:cNvPr id="7" name="TextBox 6">
            <a:extLst>
              <a:ext uri="{FF2B5EF4-FFF2-40B4-BE49-F238E27FC236}">
                <a16:creationId xmlns:a16="http://schemas.microsoft.com/office/drawing/2014/main" id="{64EBA85C-3928-B645-B207-337C49B4F422}"/>
              </a:ext>
            </a:extLst>
          </p:cNvPr>
          <p:cNvSpPr txBox="1"/>
          <p:nvPr/>
        </p:nvSpPr>
        <p:spPr>
          <a:xfrm>
            <a:off x="8412890" y="1304955"/>
            <a:ext cx="1702710" cy="2400657"/>
          </a:xfrm>
          <a:prstGeom prst="rect">
            <a:avLst/>
          </a:prstGeom>
          <a:noFill/>
          <a:ln>
            <a:solidFill>
              <a:schemeClr val="tx1"/>
            </a:solidFill>
          </a:ln>
        </p:spPr>
        <p:txBody>
          <a:bodyPr wrap="none" rtlCol="0">
            <a:spAutoFit/>
          </a:bodyPr>
          <a:lstStyle/>
          <a:p>
            <a:r>
              <a:rPr lang="en-US" sz="3000" dirty="0"/>
              <a:t>Sample 5:</a:t>
            </a:r>
          </a:p>
          <a:p>
            <a:endParaRPr lang="en-US" sz="3000" dirty="0"/>
          </a:p>
          <a:p>
            <a:r>
              <a:rPr lang="en-US" sz="3000" dirty="0"/>
              <a:t>50% Sand</a:t>
            </a:r>
          </a:p>
          <a:p>
            <a:r>
              <a:rPr lang="en-US" sz="3000" dirty="0"/>
              <a:t>20% Silt</a:t>
            </a:r>
          </a:p>
          <a:p>
            <a:r>
              <a:rPr lang="en-US" sz="3000" dirty="0"/>
              <a:t>30% Clay</a:t>
            </a:r>
          </a:p>
        </p:txBody>
      </p:sp>
      <p:sp>
        <p:nvSpPr>
          <p:cNvPr id="8" name="Rectangle 7">
            <a:extLst>
              <a:ext uri="{FF2B5EF4-FFF2-40B4-BE49-F238E27FC236}">
                <a16:creationId xmlns:a16="http://schemas.microsoft.com/office/drawing/2014/main" id="{88DBB0D1-3C18-604A-8ED5-4F15CC7C2003}"/>
              </a:ext>
            </a:extLst>
          </p:cNvPr>
          <p:cNvSpPr/>
          <p:nvPr/>
        </p:nvSpPr>
        <p:spPr>
          <a:xfrm>
            <a:off x="8470418" y="2317429"/>
            <a:ext cx="1569308" cy="38306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AFF160-0E9B-7742-AF55-4EE4D102B6F5}"/>
              </a:ext>
            </a:extLst>
          </p:cNvPr>
          <p:cNvSpPr/>
          <p:nvPr/>
        </p:nvSpPr>
        <p:spPr>
          <a:xfrm>
            <a:off x="3043881" y="6116595"/>
            <a:ext cx="2430162" cy="25517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3402FA37-A62D-F648-B075-8D9066DE8BAF}"/>
              </a:ext>
            </a:extLst>
          </p:cNvPr>
          <p:cNvSpPr/>
          <p:nvPr/>
        </p:nvSpPr>
        <p:spPr>
          <a:xfrm>
            <a:off x="3309944" y="4350562"/>
            <a:ext cx="286495" cy="28649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6D8A6A-0B62-284C-87D2-7B22B23E78EF}"/>
              </a:ext>
            </a:extLst>
          </p:cNvPr>
          <p:cNvSpPr/>
          <p:nvPr/>
        </p:nvSpPr>
        <p:spPr>
          <a:xfrm>
            <a:off x="8470418" y="2759135"/>
            <a:ext cx="1569308" cy="38306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5D9A67-75E8-8C41-BEBE-2F1AA8C666A9}"/>
              </a:ext>
            </a:extLst>
          </p:cNvPr>
          <p:cNvSpPr/>
          <p:nvPr/>
        </p:nvSpPr>
        <p:spPr>
          <a:xfrm rot="3555230">
            <a:off x="4588163" y="3218945"/>
            <a:ext cx="2430162" cy="25517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E5E6B8B2-3175-9842-8B2D-4878EE105E0E}"/>
              </a:ext>
            </a:extLst>
          </p:cNvPr>
          <p:cNvCxnSpPr>
            <a:cxnSpLocks/>
          </p:cNvCxnSpPr>
          <p:nvPr/>
        </p:nvCxnSpPr>
        <p:spPr>
          <a:xfrm flipH="1" flipV="1">
            <a:off x="3534654" y="4678897"/>
            <a:ext cx="506006" cy="8692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91F0240-48FD-E147-B707-0DA62BB35A23}"/>
              </a:ext>
            </a:extLst>
          </p:cNvPr>
          <p:cNvCxnSpPr>
            <a:cxnSpLocks/>
          </p:cNvCxnSpPr>
          <p:nvPr/>
        </p:nvCxnSpPr>
        <p:spPr>
          <a:xfrm flipH="1">
            <a:off x="3522297" y="2505284"/>
            <a:ext cx="1075310" cy="18319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6A42BF6-FF37-8C43-B3E4-343BF98E0D39}"/>
              </a:ext>
            </a:extLst>
          </p:cNvPr>
          <p:cNvSpPr/>
          <p:nvPr/>
        </p:nvSpPr>
        <p:spPr>
          <a:xfrm>
            <a:off x="4436969" y="2020446"/>
            <a:ext cx="433137" cy="4331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AF279BC-739E-BB44-8DE1-E6BA29B5238E}"/>
              </a:ext>
            </a:extLst>
          </p:cNvPr>
          <p:cNvSpPr/>
          <p:nvPr/>
        </p:nvSpPr>
        <p:spPr>
          <a:xfrm>
            <a:off x="4100506" y="5680321"/>
            <a:ext cx="433137" cy="4331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DC45A46-B8AA-3B46-849C-6F6FBB249B37}"/>
              </a:ext>
            </a:extLst>
          </p:cNvPr>
          <p:cNvSpPr/>
          <p:nvPr/>
        </p:nvSpPr>
        <p:spPr>
          <a:xfrm>
            <a:off x="8479591" y="3241592"/>
            <a:ext cx="1569308" cy="38306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A0087F5-AA10-BD45-B0DA-C6B15021E85E}"/>
              </a:ext>
            </a:extLst>
          </p:cNvPr>
          <p:cNvSpPr/>
          <p:nvPr/>
        </p:nvSpPr>
        <p:spPr>
          <a:xfrm rot="18030625">
            <a:off x="1251703" y="3291566"/>
            <a:ext cx="2430162" cy="255178"/>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4E615AC-AE6E-9B41-8FC9-F77C7F8807C3}"/>
              </a:ext>
            </a:extLst>
          </p:cNvPr>
          <p:cNvSpPr/>
          <p:nvPr/>
        </p:nvSpPr>
        <p:spPr>
          <a:xfrm>
            <a:off x="2149761" y="4230266"/>
            <a:ext cx="433137" cy="4331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C77A8119-4A91-6B45-8A74-2F50B156FA56}"/>
              </a:ext>
            </a:extLst>
          </p:cNvPr>
          <p:cNvCxnSpPr>
            <a:cxnSpLocks/>
          </p:cNvCxnSpPr>
          <p:nvPr/>
        </p:nvCxnSpPr>
        <p:spPr>
          <a:xfrm flipV="1">
            <a:off x="2582898" y="4496262"/>
            <a:ext cx="741924"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94E30AD-903B-A849-8AF0-338905329F3E}"/>
              </a:ext>
            </a:extLst>
          </p:cNvPr>
          <p:cNvSpPr txBox="1"/>
          <p:nvPr/>
        </p:nvSpPr>
        <p:spPr>
          <a:xfrm>
            <a:off x="7472409" y="4882708"/>
            <a:ext cx="4011690" cy="461665"/>
          </a:xfrm>
          <a:prstGeom prst="rect">
            <a:avLst/>
          </a:prstGeom>
          <a:noFill/>
        </p:spPr>
        <p:txBody>
          <a:bodyPr wrap="square" rtlCol="0">
            <a:spAutoFit/>
          </a:bodyPr>
          <a:lstStyle/>
          <a:p>
            <a:r>
              <a:rPr lang="en-US" sz="2400" dirty="0"/>
              <a:t>Be sure to label your points!</a:t>
            </a:r>
          </a:p>
        </p:txBody>
      </p:sp>
      <p:sp>
        <p:nvSpPr>
          <p:cNvPr id="30" name="TextBox 29">
            <a:extLst>
              <a:ext uri="{FF2B5EF4-FFF2-40B4-BE49-F238E27FC236}">
                <a16:creationId xmlns:a16="http://schemas.microsoft.com/office/drawing/2014/main" id="{4C332A3F-8648-8448-A0AF-4EA87EA5B077}"/>
              </a:ext>
            </a:extLst>
          </p:cNvPr>
          <p:cNvSpPr txBox="1"/>
          <p:nvPr/>
        </p:nvSpPr>
        <p:spPr>
          <a:xfrm>
            <a:off x="3544809" y="4309565"/>
            <a:ext cx="366151" cy="369332"/>
          </a:xfrm>
          <a:prstGeom prst="rect">
            <a:avLst/>
          </a:prstGeom>
          <a:noFill/>
        </p:spPr>
        <p:txBody>
          <a:bodyPr wrap="square" rtlCol="0">
            <a:spAutoFit/>
          </a:bodyPr>
          <a:lstStyle/>
          <a:p>
            <a:r>
              <a:rPr lang="en-US" b="1" dirty="0"/>
              <a:t>5</a:t>
            </a:r>
          </a:p>
        </p:txBody>
      </p:sp>
    </p:spTree>
    <p:extLst>
      <p:ext uri="{BB962C8B-B14F-4D97-AF65-F5344CB8AC3E}">
        <p14:creationId xmlns:p14="http://schemas.microsoft.com/office/powerpoint/2010/main" val="98424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26"/>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8"/>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14"/>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1" grpId="0" animBg="1"/>
      <p:bldP spid="11" grpId="1" animBg="1"/>
      <p:bldP spid="12" grpId="0" animBg="1"/>
      <p:bldP spid="12" grpId="1" animBg="1"/>
      <p:bldP spid="21" grpId="0" animBg="1"/>
      <p:bldP spid="22" grpId="0" animBg="1"/>
      <p:bldP spid="23" grpId="0" animBg="1"/>
      <p:bldP spid="23" grpId="1" animBg="1"/>
      <p:bldP spid="24" grpId="0" animBg="1"/>
      <p:bldP spid="24" grpId="1" animBg="1"/>
      <p:bldP spid="25"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11041</TotalTime>
  <Words>1648</Words>
  <Application>Microsoft Office PowerPoint</Application>
  <PresentationFormat>Widescreen</PresentationFormat>
  <Paragraphs>172</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-apple-system</vt:lpstr>
      <vt:lpstr>Arial</vt:lpstr>
      <vt:lpstr>Calibri</vt:lpstr>
      <vt:lpstr>Calibri Light</vt:lpstr>
      <vt:lpstr>Cambria Math</vt:lpstr>
      <vt:lpstr>Office Theme</vt:lpstr>
      <vt:lpstr>What’s in the Muck!?</vt:lpstr>
      <vt:lpstr>What is Sediment?</vt:lpstr>
      <vt:lpstr>PowerPoint Presentation</vt:lpstr>
      <vt:lpstr>Why do we study sediment?</vt:lpstr>
      <vt:lpstr>York River</vt:lpstr>
      <vt:lpstr>Procedure: Part 1 </vt:lpstr>
      <vt:lpstr>Procedure: Part 1 </vt:lpstr>
      <vt:lpstr>Procedure: Part 1 </vt:lpstr>
      <vt:lpstr>Ternary Plot Example</vt:lpstr>
      <vt:lpstr>Ternary Plot: Sediment Types</vt:lpstr>
      <vt:lpstr>Procedure: Part 2</vt:lpstr>
      <vt:lpstr>Procedure:</vt:lpstr>
      <vt:lpstr>PowerPoint Presentation</vt:lpstr>
      <vt:lpstr>PowerPoint Presentation</vt:lpstr>
      <vt:lpstr>Procedure:</vt:lpstr>
      <vt:lpstr>So what did we learn?</vt:lpstr>
      <vt:lpstr>So what did we learn?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in the Muck!?</dc:title>
  <dc:creator>Cristin Wright</dc:creator>
  <cp:lastModifiedBy>Carol N. Hopper-Brill</cp:lastModifiedBy>
  <cp:revision>40</cp:revision>
  <dcterms:created xsi:type="dcterms:W3CDTF">2019-11-18T00:06:05Z</dcterms:created>
  <dcterms:modified xsi:type="dcterms:W3CDTF">2020-04-07T19:10:15Z</dcterms:modified>
</cp:coreProperties>
</file>