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2" autoAdjust="0"/>
    <p:restoredTop sz="94660"/>
  </p:normalViewPr>
  <p:slideViewPr>
    <p:cSldViewPr snapToGrid="0">
      <p:cViewPr varScale="1">
        <p:scale>
          <a:sx n="89" d="100"/>
          <a:sy n="89" d="100"/>
        </p:scale>
        <p:origin x="-120" y="-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FF14F7-1E03-4A08-B87B-74F42E6C83FD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47A0A-33B5-4852-B819-E805F5917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14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Figure 1: photo of a salt marsh for students who</a:t>
            </a:r>
            <a:r>
              <a:rPr lang="en-US" baseline="0" dirty="0" smtClean="0"/>
              <a:t> haven’t seen one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C47A0A-33B5-4852-B819-E805F5917CB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184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666E-FB53-45CB-814E-B8D8BB39AC84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3362-A25E-4045-8BE2-4340FF329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677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666E-FB53-45CB-814E-B8D8BB39AC84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3362-A25E-4045-8BE2-4340FF329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054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666E-FB53-45CB-814E-B8D8BB39AC84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3362-A25E-4045-8BE2-4340FF329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135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666E-FB53-45CB-814E-B8D8BB39AC84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3362-A25E-4045-8BE2-4340FF329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508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666E-FB53-45CB-814E-B8D8BB39AC84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3362-A25E-4045-8BE2-4340FF329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203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666E-FB53-45CB-814E-B8D8BB39AC84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3362-A25E-4045-8BE2-4340FF329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900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666E-FB53-45CB-814E-B8D8BB39AC84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3362-A25E-4045-8BE2-4340FF329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818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666E-FB53-45CB-814E-B8D8BB39AC84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3362-A25E-4045-8BE2-4340FF329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496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666E-FB53-45CB-814E-B8D8BB39AC84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3362-A25E-4045-8BE2-4340FF329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19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666E-FB53-45CB-814E-B8D8BB39AC84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3362-A25E-4045-8BE2-4340FF329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372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666E-FB53-45CB-814E-B8D8BB39AC84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3362-A25E-4045-8BE2-4340FF329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717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F666E-FB53-45CB-814E-B8D8BB39AC84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93362-A25E-4045-8BE2-4340FF329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39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Keeping Up with Sea-Level Rise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VA SEA 2015-2016</a:t>
            </a:r>
          </a:p>
          <a:p>
            <a:r>
              <a:rPr lang="en-US" dirty="0" smtClean="0"/>
              <a:t>Bethany L. Williams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604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156" y="-195943"/>
            <a:ext cx="10515600" cy="1325563"/>
          </a:xfrm>
        </p:spPr>
        <p:txBody>
          <a:bodyPr/>
          <a:lstStyle/>
          <a:p>
            <a:r>
              <a:rPr lang="en-US" dirty="0" smtClean="0"/>
              <a:t>Salt marshes</a:t>
            </a:r>
            <a:endParaRPr lang="en-US" dirty="0"/>
          </a:p>
        </p:txBody>
      </p:sp>
      <p:pic>
        <p:nvPicPr>
          <p:cNvPr id="3" name="Picture 2" descr="https://manayunkia.files.wordpress.com/2015/08/cow-licks-sweeney-creek-ipswich-massachusetts-9.jpg?w=1000&amp;h=&amp;crop=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3284" y="898071"/>
            <a:ext cx="9392557" cy="59599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40888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222704"/>
            <a:ext cx="10515600" cy="1325563"/>
          </a:xfrm>
        </p:spPr>
        <p:txBody>
          <a:bodyPr/>
          <a:lstStyle/>
          <a:p>
            <a:r>
              <a:rPr lang="en-US" dirty="0" smtClean="0"/>
              <a:t>Salt marsh crabs</a:t>
            </a:r>
            <a:endParaRPr lang="en-US" dirty="0"/>
          </a:p>
        </p:txBody>
      </p:sp>
      <p:pic>
        <p:nvPicPr>
          <p:cNvPr id="4" name="Picture 3" descr="https://manayunkia.files.wordpress.com/2014/11/fiddler-crab-uca-pugnax-manchestersea-massachusetts-jon-whitcomb.jpg?w=1000&amp;h=&amp;crop=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76508" y="1249817"/>
            <a:ext cx="5776005" cy="410146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463437" y="5351233"/>
            <a:ext cx="5604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Purple marsh crab, </a:t>
            </a:r>
            <a:r>
              <a:rPr lang="en-US" sz="2400" i="1" dirty="0" err="1" smtClean="0"/>
              <a:t>Sesarma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reticulatum</a:t>
            </a:r>
            <a:endParaRPr lang="en-US" sz="24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7102927" y="5367586"/>
            <a:ext cx="4506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Marsh fiddler crab, </a:t>
            </a:r>
            <a:r>
              <a:rPr lang="en-US" sz="2400" i="1" dirty="0" err="1" smtClean="0"/>
              <a:t>Uca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pugnax</a:t>
            </a:r>
            <a:endParaRPr lang="en-US" sz="2400" i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400" y="1199958"/>
            <a:ext cx="5689600" cy="4201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173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44</Words>
  <Application>Microsoft Office PowerPoint</Application>
  <PresentationFormat>Custom</PresentationFormat>
  <Paragraphs>9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Keeping Up with Sea-Level Rise</vt:lpstr>
      <vt:lpstr>Salt marshes</vt:lpstr>
      <vt:lpstr>Salt marsh crabs</vt:lpstr>
    </vt:vector>
  </TitlesOfParts>
  <Company>Virginia Institute of Marine Science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Keeping Up with Sea-Level Rise</dc:title>
  <dc:creator>Bethany Williams</dc:creator>
  <cp:lastModifiedBy>Lisa Ayers Lawrence</cp:lastModifiedBy>
  <cp:revision>4</cp:revision>
  <dcterms:created xsi:type="dcterms:W3CDTF">2016-07-06T13:42:18Z</dcterms:created>
  <dcterms:modified xsi:type="dcterms:W3CDTF">2017-08-28T19:14:36Z</dcterms:modified>
</cp:coreProperties>
</file>