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67F"/>
    <a:srgbClr val="B1DFED"/>
    <a:srgbClr val="BCCEE2"/>
    <a:srgbClr val="DBD0A7"/>
    <a:srgbClr val="65714B"/>
    <a:srgbClr val="545861"/>
    <a:srgbClr val="0088A4"/>
    <a:srgbClr val="EB7B28"/>
    <a:srgbClr val="699AC5"/>
    <a:srgbClr val="7399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3" autoAdjust="0"/>
    <p:restoredTop sz="94687" autoAdjust="0"/>
  </p:normalViewPr>
  <p:slideViewPr>
    <p:cSldViewPr showGuides="1">
      <p:cViewPr varScale="1">
        <p:scale>
          <a:sx n="117" d="100"/>
          <a:sy n="117" d="100"/>
        </p:scale>
        <p:origin x="-91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6085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2" y="6172200"/>
            <a:ext cx="1904999" cy="632971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0"/>
            <a:ext cx="9144000" cy="152400"/>
          </a:xfrm>
          <a:prstGeom prst="rect">
            <a:avLst/>
          </a:prstGeom>
          <a:solidFill>
            <a:srgbClr val="B1DFE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7" name="Group 16"/>
          <p:cNvGrpSpPr/>
          <p:nvPr/>
        </p:nvGrpSpPr>
        <p:grpSpPr>
          <a:xfrm>
            <a:off x="-3765" y="5996707"/>
            <a:ext cx="9147765" cy="861293"/>
            <a:chOff x="-3765" y="4832896"/>
            <a:chExt cx="9147765" cy="2032192"/>
          </a:xfrm>
        </p:grpSpPr>
        <p:sp>
          <p:nvSpPr>
            <p:cNvPr id="18" name="Freeform 17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rgbClr val="DBD0A7">
                <a:alpha val="4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</a:endParaRPr>
            </a:p>
          </p:txBody>
        </p:sp>
        <p:sp>
          <p:nvSpPr>
            <p:cNvPr id="19" name="Freeform 18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65714B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</a:endParaRPr>
            </a:p>
          </p:txBody>
        </p:sp>
        <p:sp>
          <p:nvSpPr>
            <p:cNvPr id="20" name="Freeform 19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gradFill rotWithShape="1">
              <a:gsLst>
                <a:gs pos="0">
                  <a:srgbClr val="2DA2BF">
                    <a:tint val="62000"/>
                    <a:satMod val="180000"/>
                  </a:srgbClr>
                </a:gs>
                <a:gs pos="65000">
                  <a:srgbClr val="2DA2BF">
                    <a:tint val="32000"/>
                    <a:satMod val="250000"/>
                  </a:srgbClr>
                </a:gs>
                <a:gs pos="100000">
                  <a:srgbClr val="2DA2BF">
                    <a:tint val="23000"/>
                    <a:satMod val="300000"/>
                  </a:srgbClr>
                </a:gs>
              </a:gsLst>
              <a:lin ang="16200000" scaled="0"/>
            </a:gradFill>
            <a:ln w="9525" cap="flat" cmpd="sng" algn="ctr">
              <a:solidFill>
                <a:srgbClr val="2DA2BF"/>
              </a:solidFill>
              <a:prstDash val="soli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</p:spPr>
          <p:txBody>
            <a:bodyPr vert="horz" wrap="square" lIns="91440" tIns="45720" rIns="91440" bIns="45720" anchor="ctr" compatLnSpc="1"/>
            <a:lstStyle>
              <a:extLst/>
            </a:lstStyle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ucida Sans Unicode"/>
                <a:ea typeface="+mn-ea"/>
                <a:cs typeface="+mn-cs"/>
              </a:endParaRPr>
            </a:p>
          </p:txBody>
        </p:sp>
        <p:cxnSp>
          <p:nvCxnSpPr>
            <p:cNvPr id="21" name="Straight Connector 20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63500" cap="flat" cmpd="thickThin" algn="ctr">
              <a:solidFill>
                <a:srgbClr val="39639D"/>
              </a:solidFill>
              <a:prstDash val="solid"/>
            </a:ln>
            <a:effectLst>
              <a:outerShdw blurRad="50800" dist="38100" dir="5400000" rotWithShape="0">
                <a:srgbClr val="000000">
                  <a:alpha val="35000"/>
                </a:srgbClr>
              </a:outerShdw>
            </a:effectLst>
          </p:spPr>
        </p:cxnSp>
      </p:grp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6189734"/>
            <a:ext cx="2297219" cy="5920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6737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01962965"/>
      </p:ext>
    </p:extLst>
  </p:cSld>
  <p:clrMapOvr>
    <a:masterClrMapping/>
  </p:clrMapOvr>
</p:sld>
</file>

<file path=ppt/theme/theme1.xml><?xml version="1.0" encoding="utf-8"?>
<a:theme xmlns:a="http://schemas.openxmlformats.org/drawingml/2006/main" name="VIMS Master slide template - WHITE backgroun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VIMS Master slide template - WHITE background</Template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VIMS Master slide template - WHITE background</vt:lpstr>
      <vt:lpstr>PowerPoint Presentation</vt:lpstr>
      <vt:lpstr>PowerPoint Presentation</vt:lpstr>
    </vt:vector>
  </TitlesOfParts>
  <Company>VIMS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 Stein</dc:creator>
  <cp:lastModifiedBy>Susan Stein</cp:lastModifiedBy>
  <cp:revision>2</cp:revision>
  <dcterms:created xsi:type="dcterms:W3CDTF">2018-04-26T14:02:33Z</dcterms:created>
  <dcterms:modified xsi:type="dcterms:W3CDTF">2018-04-26T14:04:01Z</dcterms:modified>
</cp:coreProperties>
</file>