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6"/>
  </p:notesMasterIdLst>
  <p:sldIdLst>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4687" autoAdjust="0"/>
  </p:normalViewPr>
  <p:slideViewPr>
    <p:cSldViewPr>
      <p:cViewPr varScale="1">
        <p:scale>
          <a:sx n="109" d="100"/>
          <a:sy n="109" d="100"/>
        </p:scale>
        <p:origin x="-112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EDCA30-2ED5-41C4-A072-F195EC56C9D7}" type="datetimeFigureOut">
              <a:rPr lang="en-US" smtClean="0"/>
              <a:t>4/26/2018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E7E218-9473-4E4E-BA13-22C19D998763}" type="slidenum">
              <a:rPr lang="en-US" smtClean="0"/>
              <a:t>‹#›</a:t>
            </a:fld>
            <a:endParaRPr lang="en-US"/>
          </a:p>
        </p:txBody>
      </p:sp>
    </p:spTree>
    <p:extLst>
      <p:ext uri="{BB962C8B-B14F-4D97-AF65-F5344CB8AC3E}">
        <p14:creationId xmlns:p14="http://schemas.microsoft.com/office/powerpoint/2010/main" val="396831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4/26/2018 9:48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043" y="685800"/>
            <a:ext cx="7681913" cy="1523495"/>
          </a:xfrm>
        </p:spPr>
        <p:txBody>
          <a:bodyPr>
            <a:noAutofit/>
          </a:bodyPr>
          <a:lstStyle>
            <a:lvl1pPr>
              <a:lnSpc>
                <a:spcPct val="90000"/>
              </a:lnSpc>
              <a:defRPr sz="3600">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1043" y="2743200"/>
            <a:ext cx="7681913" cy="461665"/>
          </a:xfrm>
        </p:spPr>
        <p:txBody>
          <a:bodyPr>
            <a:noAutofit/>
          </a:bodyPr>
          <a:lstStyle>
            <a:lvl1pPr marL="0" indent="0" algn="l">
              <a:lnSpc>
                <a:spcPct val="90000"/>
              </a:lnSpc>
              <a:spcBef>
                <a:spcPts val="0"/>
              </a:spcBef>
              <a:buNone/>
              <a:defRPr>
                <a:solidFill>
                  <a:schemeClr val="tx1">
                    <a:tint val="75000"/>
                  </a:schemeClr>
                </a:solidFill>
                <a:latin typeface="Lucida Sans" pitchFamily="34" charset="0"/>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286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9805"/>
            <a:ext cx="7726627" cy="950395"/>
          </a:xfrm>
        </p:spPr>
        <p:txBody>
          <a:bodyPr anchor="t" anchorCtr="0">
            <a:noAutofit/>
          </a:bodyPr>
          <a:lstStyle>
            <a:lvl1pPr>
              <a:lnSpc>
                <a:spcPct val="90000"/>
              </a:lnSpc>
              <a:defRPr sz="3600">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latin typeface="Lucida Sans" pitchFamily="34" charset="0"/>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1552"/>
            <a:ext cx="8382000" cy="2025170"/>
          </a:xfrm>
        </p:spPr>
        <p:txBody>
          <a:bodyPr/>
          <a:lstStyle>
            <a:lvl1pPr>
              <a:lnSpc>
                <a:spcPct val="90000"/>
              </a:lnSpc>
              <a:defRPr>
                <a:latin typeface="Lucida Sans" pitchFamily="34" charset="0"/>
              </a:defRPr>
            </a:lvl1pPr>
            <a:lvl2pPr>
              <a:lnSpc>
                <a:spcPct val="90000"/>
              </a:lnSpc>
              <a:defRPr>
                <a:latin typeface="Lucida Sans" pitchFamily="34" charset="0"/>
              </a:defRPr>
            </a:lvl2pPr>
            <a:lvl3pPr>
              <a:lnSpc>
                <a:spcPct val="90000"/>
              </a:lnSpc>
              <a:defRPr>
                <a:latin typeface="Lucida Sans" pitchFamily="34" charset="0"/>
              </a:defRPr>
            </a:lvl3pPr>
            <a:lvl4pPr>
              <a:lnSpc>
                <a:spcPct val="90000"/>
              </a:lnSpc>
              <a:defRPr>
                <a:latin typeface="Lucida Sans" pitchFamily="34" charset="0"/>
              </a:defRPr>
            </a:lvl4pPr>
            <a:lvl5pPr>
              <a:lnSpc>
                <a:spcPct val="90000"/>
              </a:lnSpc>
              <a:defRPr>
                <a:latin typeface="Lucida San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81000" y="1412875"/>
            <a:ext cx="8382000" cy="2025170"/>
          </a:xfrm>
        </p:spPr>
        <p:txBody>
          <a:bodyPr/>
          <a:lstStyle>
            <a:lvl1pPr>
              <a:lnSpc>
                <a:spcPct val="90000"/>
              </a:lnSpc>
              <a:defRPr>
                <a:latin typeface="Lucida Sans" pitchFamily="34" charset="0"/>
              </a:defRPr>
            </a:lvl1pPr>
            <a:lvl2pPr>
              <a:lnSpc>
                <a:spcPct val="90000"/>
              </a:lnSpc>
              <a:defRPr>
                <a:latin typeface="Lucida Sans" pitchFamily="34" charset="0"/>
              </a:defRPr>
            </a:lvl2pPr>
            <a:lvl3pPr>
              <a:lnSpc>
                <a:spcPct val="90000"/>
              </a:lnSpc>
              <a:defRPr>
                <a:latin typeface="Lucida Sans" pitchFamily="34" charset="0"/>
              </a:defRPr>
            </a:lvl3pPr>
            <a:lvl4pPr>
              <a:lnSpc>
                <a:spcPct val="90000"/>
              </a:lnSpc>
              <a:defRPr>
                <a:latin typeface="Lucida Sans" pitchFamily="34" charset="0"/>
              </a:defRPr>
            </a:lvl4pPr>
            <a:lvl5pPr>
              <a:lnSpc>
                <a:spcPct val="90000"/>
              </a:lnSpc>
              <a:defRPr>
                <a:latin typeface="Lucida Sans"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498598"/>
          </a:xfrm>
        </p:spPr>
        <p:txBody>
          <a:bodyPr/>
          <a:lstStyle>
            <a:lvl1pPr>
              <a:defRPr sz="3600">
                <a:latin typeface="Lucida Sans"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2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3_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4985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828800"/>
            <a:ext cx="8382000" cy="332399"/>
          </a:xfrm>
          <a:prstGeom prst="rect">
            <a:avLst/>
          </a:prstGeom>
        </p:spPr>
        <p:txBody>
          <a:bodyPr vert="horz" lIns="0" tIns="0" rIns="0" bIns="0" rtlCol="0">
            <a:spAutoFit/>
          </a:bodyPr>
          <a:lstStyle/>
          <a:p>
            <a:pPr lvl="0"/>
            <a:r>
              <a:rPr lang="en-US" dirty="0" smtClean="0"/>
              <a:t>Click to edit Master text styles</a:t>
            </a:r>
          </a:p>
        </p:txBody>
      </p:sp>
      <p:pic>
        <p:nvPicPr>
          <p:cNvPr id="4" name="Picture 3" descr="footer_graphic.png"/>
          <p:cNvPicPr>
            <a:picLocks noChangeAspect="1"/>
          </p:cNvPicPr>
          <p:nvPr/>
        </p:nvPicPr>
        <p:blipFill>
          <a:blip r:embed="rId13"/>
          <a:stretch>
            <a:fillRect/>
          </a:stretch>
        </p:blipFill>
        <p:spPr>
          <a:xfrm>
            <a:off x="0" y="5435827"/>
            <a:ext cx="9144000" cy="1420586"/>
          </a:xfrm>
          <a:prstGeom prst="rect">
            <a:avLst/>
          </a:prstGeom>
        </p:spPr>
      </p:pic>
      <p:pic>
        <p:nvPicPr>
          <p:cNvPr id="6" name="Picture 5"/>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400799" y="6153346"/>
            <a:ext cx="2438401" cy="628454"/>
          </a:xfrm>
          <a:prstGeom prst="rect">
            <a:avLst/>
          </a:prstGeom>
        </p:spPr>
      </p:pic>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9" r:id="rId5"/>
    <p:sldLayoutId id="2147483670" r:id="rId6"/>
    <p:sldLayoutId id="2147483671" r:id="rId7"/>
    <p:sldLayoutId id="2147483672" r:id="rId8"/>
    <p:sldLayoutId id="2147483673" r:id="rId9"/>
    <p:sldLayoutId id="2147483661" r:id="rId10"/>
  </p:sldLayoutIdLst>
  <p:transition>
    <p:fade/>
  </p:transition>
  <p:timing>
    <p:tnLst>
      <p:par>
        <p:cTn id="1" dur="indefinite" restart="never" nodeType="tmRoot"/>
      </p:par>
    </p:tnLst>
  </p:timing>
  <p:txStyles>
    <p:titleStyle>
      <a:lvl1pPr algn="ctr" defTabSz="914363" rtl="0" eaLnBrk="1" latinLnBrk="0" hangingPunct="1">
        <a:lnSpc>
          <a:spcPct val="90000"/>
        </a:lnSpc>
        <a:spcBef>
          <a:spcPct val="0"/>
        </a:spcBef>
        <a:buNone/>
        <a:defRPr lang="en-US" sz="3600" b="1" kern="1200" cap="none" spc="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Lucida Sans" pitchFamily="34" charset="0"/>
          <a:ea typeface="+mn-ea"/>
          <a:cs typeface="Arial" charset="0"/>
        </a:defRPr>
      </a:lvl1pPr>
    </p:titleStyle>
    <p:bodyStyle>
      <a:lvl1pPr marL="0" indent="0" algn="l" defTabSz="914363" rtl="0" eaLnBrk="1" latinLnBrk="0" hangingPunct="1">
        <a:lnSpc>
          <a:spcPct val="90000"/>
        </a:lnSpc>
        <a:spcBef>
          <a:spcPct val="20000"/>
        </a:spcBef>
        <a:buFontTx/>
        <a:buNone/>
        <a:defRPr sz="2400" kern="1200">
          <a:solidFill>
            <a:schemeClr val="tx1"/>
          </a:solidFill>
          <a:latin typeface="Myriad Pro" pitchFamily="34" charset="0"/>
          <a:ea typeface="+mn-ea"/>
          <a:cs typeface="+mn-cs"/>
        </a:defRPr>
      </a:lvl1pPr>
      <a:lvl2pPr marL="914400" indent="-396875" algn="l" defTabSz="914363" rtl="0" eaLnBrk="1" latinLnBrk="0" hangingPunct="1">
        <a:lnSpc>
          <a:spcPct val="90000"/>
        </a:lnSpc>
        <a:spcBef>
          <a:spcPct val="20000"/>
        </a:spcBef>
        <a:buFontTx/>
        <a:buBlip>
          <a:blip r:embed="rId1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Title of Presentation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219200" y="2057400"/>
            <a:ext cx="7043208" cy="461665"/>
          </a:xfrm>
        </p:spPr>
        <p:txBody>
          <a:bodyPr/>
          <a:lstStyle/>
          <a:p>
            <a:endParaRPr lang="en-US" dirty="0"/>
          </a:p>
        </p:txBody>
      </p:sp>
    </p:spTree>
    <p:extLst>
      <p:ext uri="{BB962C8B-B14F-4D97-AF65-F5344CB8AC3E}">
        <p14:creationId xmlns:p14="http://schemas.microsoft.com/office/powerpoint/2010/main" val="47404909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_With_White_Cloud_Border_template_Segoe">
  <a:themeElements>
    <a:clrScheme name="VIMS Color Palette">
      <a:dk1>
        <a:sysClr val="windowText" lastClr="000000"/>
      </a:dk1>
      <a:lt1>
        <a:sysClr val="window" lastClr="FFFFFF"/>
      </a:lt1>
      <a:dk2>
        <a:srgbClr val="0088A4"/>
      </a:dk2>
      <a:lt2>
        <a:srgbClr val="DBF5F9"/>
      </a:lt2>
      <a:accent1>
        <a:srgbClr val="00467F"/>
      </a:accent1>
      <a:accent2>
        <a:srgbClr val="7399B1"/>
      </a:accent2>
      <a:accent3>
        <a:srgbClr val="699AC5"/>
      </a:accent3>
      <a:accent4>
        <a:srgbClr val="DBD0A7"/>
      </a:accent4>
      <a:accent5>
        <a:srgbClr val="EB7B28"/>
      </a:accent5>
      <a:accent6>
        <a:srgbClr val="65714B"/>
      </a:accent6>
      <a:hlink>
        <a:srgbClr val="E2D700"/>
      </a:hlink>
      <a:folHlink>
        <a:srgbClr val="85DFD0"/>
      </a:folHlink>
    </a:clrScheme>
    <a:fontScheme name="VIMS Fonts">
      <a:majorFont>
        <a:latin typeface="Lucida Sans"/>
        <a:ea typeface=""/>
        <a:cs typeface=""/>
      </a:majorFont>
      <a:minorFont>
        <a:latin typeface="Lucida San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8D45093-9C65-46FB-9332-B88902DC52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1_Blue_With_White_Cloud_Border_template_Segoe</Template>
  <TotalTime>117</TotalTime>
  <Words>105</Words>
  <Application>Microsoft Office PowerPoint</Application>
  <PresentationFormat>On-screen Show (4:3)</PresentationFormat>
  <Paragraphs>5</Paragraphs>
  <Slides>2</Slides>
  <Notes>1</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1_Blue_With_White_Cloud_Border_template_Segoe</vt:lpstr>
      <vt:lpstr>White with Courier font for code slides</vt:lpstr>
      <vt:lpstr>Title of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sstein</dc:creator>
  <cp:lastModifiedBy>Susan Stein</cp:lastModifiedBy>
  <cp:revision>14</cp:revision>
  <dcterms:created xsi:type="dcterms:W3CDTF">2011-12-06T18:39:21Z</dcterms:created>
  <dcterms:modified xsi:type="dcterms:W3CDTF">2018-04-26T13:50:41Z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TC102867179990</vt:lpwstr>
  </property>
</Properties>
</file>