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6" autoAdjust="0"/>
    <p:restoredTop sz="94660"/>
  </p:normalViewPr>
  <p:slideViewPr>
    <p:cSldViewPr snapToGrid="0">
      <p:cViewPr varScale="1">
        <p:scale>
          <a:sx n="85" d="100"/>
          <a:sy n="85" d="100"/>
        </p:scale>
        <p:origin x="176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D9BF-77BE-4B12-A1F2-D4E8BD7F4167}" type="datetimeFigureOut">
              <a:rPr lang="en-US" smtClean="0"/>
              <a:t>8/30/20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3B3-2AA5-4920-BF25-BFC6C6998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577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D9BF-77BE-4B12-A1F2-D4E8BD7F4167}" type="datetimeFigureOut">
              <a:rPr lang="en-US" smtClean="0"/>
              <a:t>8/30/20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3B3-2AA5-4920-BF25-BFC6C6998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3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D9BF-77BE-4B12-A1F2-D4E8BD7F4167}" type="datetimeFigureOut">
              <a:rPr lang="en-US" smtClean="0"/>
              <a:t>8/30/20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3B3-2AA5-4920-BF25-BFC6C6998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079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D9BF-77BE-4B12-A1F2-D4E8BD7F4167}" type="datetimeFigureOut">
              <a:rPr lang="en-US" smtClean="0"/>
              <a:t>8/30/20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3B3-2AA5-4920-BF25-BFC6C6998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044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D9BF-77BE-4B12-A1F2-D4E8BD7F4167}" type="datetimeFigureOut">
              <a:rPr lang="en-US" smtClean="0"/>
              <a:t>8/30/20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3B3-2AA5-4920-BF25-BFC6C6998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755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D9BF-77BE-4B12-A1F2-D4E8BD7F4167}" type="datetimeFigureOut">
              <a:rPr lang="en-US" smtClean="0"/>
              <a:t>8/30/20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3B3-2AA5-4920-BF25-BFC6C6998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826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D9BF-77BE-4B12-A1F2-D4E8BD7F4167}" type="datetimeFigureOut">
              <a:rPr lang="en-US" smtClean="0"/>
              <a:t>8/30/20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3B3-2AA5-4920-BF25-BFC6C6998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151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D9BF-77BE-4B12-A1F2-D4E8BD7F4167}" type="datetimeFigureOut">
              <a:rPr lang="en-US" smtClean="0"/>
              <a:t>8/30/20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3B3-2AA5-4920-BF25-BFC6C6998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376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D9BF-77BE-4B12-A1F2-D4E8BD7F4167}" type="datetimeFigureOut">
              <a:rPr lang="en-US" smtClean="0"/>
              <a:t>8/30/20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3B3-2AA5-4920-BF25-BFC6C6998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70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D9BF-77BE-4B12-A1F2-D4E8BD7F4167}" type="datetimeFigureOut">
              <a:rPr lang="en-US" smtClean="0"/>
              <a:t>8/30/20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3B3-2AA5-4920-BF25-BFC6C6998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909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D9BF-77BE-4B12-A1F2-D4E8BD7F4167}" type="datetimeFigureOut">
              <a:rPr lang="en-US" smtClean="0"/>
              <a:t>8/30/20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3B3-2AA5-4920-BF25-BFC6C6998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56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FD9BF-77BE-4B12-A1F2-D4E8BD7F4167}" type="datetimeFigureOut">
              <a:rPr lang="en-US" smtClean="0"/>
              <a:t>8/30/20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8F3B3-2AA5-4920-BF25-BFC6C6998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37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416" y="365125"/>
            <a:ext cx="11774466" cy="1325563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 smtClean="0"/>
              <a:t>INVERTEBRATE OR NOT??</a:t>
            </a:r>
            <a:endParaRPr lang="en-US" sz="8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9" b="23655"/>
          <a:stretch/>
        </p:blipFill>
        <p:spPr>
          <a:xfrm>
            <a:off x="3125127" y="1585385"/>
            <a:ext cx="6106556" cy="4806723"/>
          </a:xfrm>
        </p:spPr>
      </p:pic>
    </p:spTree>
    <p:extLst>
      <p:ext uri="{BB962C8B-B14F-4D97-AF65-F5344CB8AC3E}">
        <p14:creationId xmlns:p14="http://schemas.microsoft.com/office/powerpoint/2010/main" val="2477797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/>
              <a:t>HORSESHOE CRAB TAIL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YES! I belong to an invertebrate! 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Horseshoe crabs come to shore in the spring and summer to lay their eggs.</a:t>
            </a:r>
          </a:p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51238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416" y="365125"/>
            <a:ext cx="11774466" cy="1325563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 smtClean="0"/>
              <a:t>INVERTEBRATE OR NOT??</a:t>
            </a:r>
            <a:endParaRPr lang="en-US" sz="8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94617" y="893010"/>
            <a:ext cx="4786063" cy="6381419"/>
          </a:xfrm>
        </p:spPr>
      </p:pic>
    </p:spTree>
    <p:extLst>
      <p:ext uri="{BB962C8B-B14F-4D97-AF65-F5344CB8AC3E}">
        <p14:creationId xmlns:p14="http://schemas.microsoft.com/office/powerpoint/2010/main" val="3032781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/>
              <a:t>BLUE CRAB CARAPACE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YES! I belong to an invertebrate! </a:t>
            </a:r>
            <a:endParaRPr lang="en-US" sz="3200" dirty="0"/>
          </a:p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r>
              <a:rPr lang="en-US" sz="3200" dirty="0" smtClean="0"/>
              <a:t>Blue crabs are a type of swimming crab.</a:t>
            </a:r>
          </a:p>
        </p:txBody>
      </p:sp>
    </p:spTree>
    <p:extLst>
      <p:ext uri="{BB962C8B-B14F-4D97-AF65-F5344CB8AC3E}">
        <p14:creationId xmlns:p14="http://schemas.microsoft.com/office/powerpoint/2010/main" val="4100014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416" y="365125"/>
            <a:ext cx="11774466" cy="1325563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 smtClean="0"/>
              <a:t>INVERTEBRATE OR NOT??</a:t>
            </a:r>
            <a:endParaRPr lang="en-US" sz="8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" t="21450" r="8828" b="12223"/>
          <a:stretch/>
        </p:blipFill>
        <p:spPr>
          <a:xfrm>
            <a:off x="3840479" y="1690688"/>
            <a:ext cx="4729029" cy="4681729"/>
          </a:xfrm>
        </p:spPr>
      </p:pic>
    </p:spTree>
    <p:extLst>
      <p:ext uri="{BB962C8B-B14F-4D97-AF65-F5344CB8AC3E}">
        <p14:creationId xmlns:p14="http://schemas.microsoft.com/office/powerpoint/2010/main" val="1957180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/>
              <a:t>MOON SNAIL SHELL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YES! I belong to an invertebrate! 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The animal that lives inside of the shell has a light purple color.</a:t>
            </a:r>
          </a:p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180186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416" y="365125"/>
            <a:ext cx="11774466" cy="1325563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 smtClean="0"/>
              <a:t>INVERTEBRATE OR NOT??</a:t>
            </a:r>
            <a:endParaRPr lang="en-US" sz="8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6" t="26109" r="10418" b="16647"/>
          <a:stretch/>
        </p:blipFill>
        <p:spPr>
          <a:xfrm>
            <a:off x="3746785" y="1792224"/>
            <a:ext cx="4681728" cy="4425392"/>
          </a:xfrm>
        </p:spPr>
      </p:pic>
    </p:spTree>
    <p:extLst>
      <p:ext uri="{BB962C8B-B14F-4D97-AF65-F5344CB8AC3E}">
        <p14:creationId xmlns:p14="http://schemas.microsoft.com/office/powerpoint/2010/main" val="3479668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/>
              <a:t>BAY SCALLOP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YES! I belong to an invertebrate! </a:t>
            </a:r>
          </a:p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r>
              <a:rPr lang="en-US" sz="3200" dirty="0" smtClean="0"/>
              <a:t>Bay scallops can actually swim away from predators!</a:t>
            </a:r>
          </a:p>
        </p:txBody>
      </p:sp>
    </p:spTree>
    <p:extLst>
      <p:ext uri="{BB962C8B-B14F-4D97-AF65-F5344CB8AC3E}">
        <p14:creationId xmlns:p14="http://schemas.microsoft.com/office/powerpoint/2010/main" val="1969269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416" y="365125"/>
            <a:ext cx="11774466" cy="1325563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 smtClean="0"/>
              <a:t>INVERTEBRATE OR NOT??</a:t>
            </a:r>
            <a:endParaRPr lang="en-US" sz="80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" t="14983" r="-1883" b="16773"/>
          <a:stretch/>
        </p:blipFill>
        <p:spPr>
          <a:xfrm>
            <a:off x="3632485" y="1901951"/>
            <a:ext cx="4910328" cy="4432944"/>
          </a:xfrm>
        </p:spPr>
      </p:pic>
    </p:spTree>
    <p:extLst>
      <p:ext uri="{BB962C8B-B14F-4D97-AF65-F5344CB8AC3E}">
        <p14:creationId xmlns:p14="http://schemas.microsoft.com/office/powerpoint/2010/main" val="38469824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/>
              <a:t>HARD CLAM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YES! I belong to an invertebrate! </a:t>
            </a:r>
          </a:p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r>
              <a:rPr lang="en-US" sz="3200" dirty="0" smtClean="0"/>
              <a:t>Hard clams have different names dependent on their size cherries, casinos, chowders, and many more.</a:t>
            </a:r>
          </a:p>
        </p:txBody>
      </p:sp>
    </p:spTree>
    <p:extLst>
      <p:ext uri="{BB962C8B-B14F-4D97-AF65-F5344CB8AC3E}">
        <p14:creationId xmlns:p14="http://schemas.microsoft.com/office/powerpoint/2010/main" val="42271120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416" y="365125"/>
            <a:ext cx="11774466" cy="1325563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 smtClean="0"/>
              <a:t>INVERTEBRATE OR NOT??</a:t>
            </a:r>
            <a:endParaRPr lang="en-US" sz="80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0" t="25076" r="13197" b="13316"/>
          <a:stretch/>
        </p:blipFill>
        <p:spPr>
          <a:xfrm>
            <a:off x="4021104" y="2011679"/>
            <a:ext cx="4133089" cy="4419942"/>
          </a:xfrm>
        </p:spPr>
      </p:pic>
    </p:spTree>
    <p:extLst>
      <p:ext uri="{BB962C8B-B14F-4D97-AF65-F5344CB8AC3E}">
        <p14:creationId xmlns:p14="http://schemas.microsoft.com/office/powerpoint/2010/main" val="1775219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/>
              <a:t>WHELK EGG CASES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r>
              <a:rPr lang="en-US" sz="3200" dirty="0" smtClean="0"/>
              <a:t>YES! I belong to an invertebrate! 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Whelks lay eggs like chickens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479069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/>
              <a:t>BOTTLE CAP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NO! I belong to a bottle! </a:t>
            </a:r>
          </a:p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r>
              <a:rPr lang="en-US" sz="3200" dirty="0" smtClean="0"/>
              <a:t>Animals often mistake bottle caps for food. </a:t>
            </a:r>
            <a:endParaRPr lang="en-US" sz="3200" dirty="0"/>
          </a:p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r>
              <a:rPr lang="en-US" sz="3200" dirty="0" smtClean="0"/>
              <a:t>PLEASE pick up any trash you find when you go to the beach!</a:t>
            </a:r>
          </a:p>
        </p:txBody>
      </p:sp>
    </p:spTree>
    <p:extLst>
      <p:ext uri="{BB962C8B-B14F-4D97-AF65-F5344CB8AC3E}">
        <p14:creationId xmlns:p14="http://schemas.microsoft.com/office/powerpoint/2010/main" val="38579497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416" y="365125"/>
            <a:ext cx="11774466" cy="1325563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 smtClean="0"/>
              <a:t>INVERTEBRATE OR NOT??</a:t>
            </a:r>
            <a:endParaRPr lang="en-US" sz="8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21" t="25672" r="12656" b="7343"/>
          <a:stretch/>
        </p:blipFill>
        <p:spPr>
          <a:xfrm>
            <a:off x="3337559" y="1792225"/>
            <a:ext cx="5007031" cy="4645438"/>
          </a:xfrm>
        </p:spPr>
      </p:pic>
    </p:spTree>
    <p:extLst>
      <p:ext uri="{BB962C8B-B14F-4D97-AF65-F5344CB8AC3E}">
        <p14:creationId xmlns:p14="http://schemas.microsoft.com/office/powerpoint/2010/main" val="31095871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/>
              <a:t>OYSTER SHELL PIECE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YES! I belong to an invertebrate! </a:t>
            </a:r>
          </a:p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r>
              <a:rPr lang="en-US" sz="3200" dirty="0" smtClean="0"/>
              <a:t>Oyster shells break all the time from predators like cow nose stingrays and people!</a:t>
            </a:r>
          </a:p>
        </p:txBody>
      </p:sp>
    </p:spTree>
    <p:extLst>
      <p:ext uri="{BB962C8B-B14F-4D97-AF65-F5344CB8AC3E}">
        <p14:creationId xmlns:p14="http://schemas.microsoft.com/office/powerpoint/2010/main" val="23677160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416" y="365125"/>
            <a:ext cx="11774466" cy="1325563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 smtClean="0"/>
              <a:t>INVERTEBRATE OR NOT??</a:t>
            </a:r>
            <a:endParaRPr lang="en-US" sz="80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2" t="20460" r="21460" b="31273"/>
          <a:stretch/>
        </p:blipFill>
        <p:spPr>
          <a:xfrm>
            <a:off x="3712464" y="1690688"/>
            <a:ext cx="5010912" cy="4800481"/>
          </a:xfrm>
        </p:spPr>
      </p:pic>
    </p:spTree>
    <p:extLst>
      <p:ext uri="{BB962C8B-B14F-4D97-AF65-F5344CB8AC3E}">
        <p14:creationId xmlns:p14="http://schemas.microsoft.com/office/powerpoint/2010/main" val="36195617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/>
              <a:t>BARNACLE SHELL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YES! I belong to an invertebrate! </a:t>
            </a:r>
          </a:p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r>
              <a:rPr lang="en-US" sz="3200" dirty="0" smtClean="0"/>
              <a:t>Even though barnacles have an outer shell they are classified as arthropods.</a:t>
            </a:r>
          </a:p>
        </p:txBody>
      </p:sp>
    </p:spTree>
    <p:extLst>
      <p:ext uri="{BB962C8B-B14F-4D97-AF65-F5344CB8AC3E}">
        <p14:creationId xmlns:p14="http://schemas.microsoft.com/office/powerpoint/2010/main" val="17618620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416" y="365125"/>
            <a:ext cx="11774466" cy="1325563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 smtClean="0"/>
              <a:t>INVERTEBRATE OR NOT??</a:t>
            </a:r>
            <a:endParaRPr lang="en-US" sz="80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91" t="21668" r="39281" b="10442"/>
          <a:stretch/>
        </p:blipFill>
        <p:spPr>
          <a:xfrm rot="16200000">
            <a:off x="4921789" y="371855"/>
            <a:ext cx="2331720" cy="6891530"/>
          </a:xfrm>
        </p:spPr>
      </p:pic>
    </p:spTree>
    <p:extLst>
      <p:ext uri="{BB962C8B-B14F-4D97-AF65-F5344CB8AC3E}">
        <p14:creationId xmlns:p14="http://schemas.microsoft.com/office/powerpoint/2010/main" val="38200110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/>
              <a:t>WORM TUBE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YES! I belong to an invertebrate!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Some worms create tubes to protect themselves.</a:t>
            </a:r>
          </a:p>
        </p:txBody>
      </p:sp>
    </p:spTree>
    <p:extLst>
      <p:ext uri="{BB962C8B-B14F-4D97-AF65-F5344CB8AC3E}">
        <p14:creationId xmlns:p14="http://schemas.microsoft.com/office/powerpoint/2010/main" val="733149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416" y="365125"/>
            <a:ext cx="11774466" cy="1325563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 smtClean="0"/>
              <a:t>INVERTEBRATE OR NOT??</a:t>
            </a:r>
            <a:endParaRPr lang="en-US" sz="8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1610" r="-204" b="37555"/>
          <a:stretch/>
        </p:blipFill>
        <p:spPr>
          <a:xfrm>
            <a:off x="2678589" y="2221991"/>
            <a:ext cx="6818119" cy="2797503"/>
          </a:xfrm>
        </p:spPr>
      </p:pic>
    </p:spTree>
    <p:extLst>
      <p:ext uri="{BB962C8B-B14F-4D97-AF65-F5344CB8AC3E}">
        <p14:creationId xmlns:p14="http://schemas.microsoft.com/office/powerpoint/2010/main" val="30679416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/>
              <a:t>RAZOR CLAM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YES! I belong to an invertebrate!</a:t>
            </a:r>
          </a:p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r>
              <a:rPr lang="en-US" sz="3200" dirty="0" smtClean="0"/>
              <a:t>Razor clams live in mud or sand.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38728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416" y="365125"/>
            <a:ext cx="11774466" cy="1325563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 smtClean="0"/>
              <a:t>INVERTEBRATE OR NOT??</a:t>
            </a:r>
            <a:endParaRPr lang="en-US" sz="8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26" r="2482" b="8384"/>
          <a:stretch/>
        </p:blipFill>
        <p:spPr>
          <a:xfrm>
            <a:off x="3117501" y="1783079"/>
            <a:ext cx="5940295" cy="4336325"/>
          </a:xfrm>
        </p:spPr>
      </p:pic>
    </p:spTree>
    <p:extLst>
      <p:ext uri="{BB962C8B-B14F-4D97-AF65-F5344CB8AC3E}">
        <p14:creationId xmlns:p14="http://schemas.microsoft.com/office/powerpoint/2010/main" val="3284197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416" y="365125"/>
            <a:ext cx="11774466" cy="1325563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 smtClean="0"/>
              <a:t>INVERTEBRATE OR NOT??</a:t>
            </a:r>
            <a:endParaRPr lang="en-US" sz="80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546" y="1527198"/>
            <a:ext cx="3994206" cy="4985553"/>
          </a:xfrm>
        </p:spPr>
      </p:pic>
    </p:spTree>
    <p:extLst>
      <p:ext uri="{BB962C8B-B14F-4D97-AF65-F5344CB8AC3E}">
        <p14:creationId xmlns:p14="http://schemas.microsoft.com/office/powerpoint/2010/main" val="36279442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/>
              <a:t>HORSESHOE CRAB CLAW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YES! I belong to an invertebrate!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Horseshoe crabs have their claws under their body.</a:t>
            </a:r>
          </a:p>
        </p:txBody>
      </p:sp>
    </p:spTree>
    <p:extLst>
      <p:ext uri="{BB962C8B-B14F-4D97-AF65-F5344CB8AC3E}">
        <p14:creationId xmlns:p14="http://schemas.microsoft.com/office/powerpoint/2010/main" val="28910805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416" y="365125"/>
            <a:ext cx="11774466" cy="1325563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 smtClean="0"/>
              <a:t>INVERTEBRATE OR NOT??</a:t>
            </a:r>
            <a:endParaRPr lang="en-US" sz="8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40" b="21440"/>
          <a:stretch/>
        </p:blipFill>
        <p:spPr>
          <a:xfrm>
            <a:off x="2702646" y="2002875"/>
            <a:ext cx="6770006" cy="4388781"/>
          </a:xfrm>
        </p:spPr>
      </p:pic>
    </p:spTree>
    <p:extLst>
      <p:ext uri="{BB962C8B-B14F-4D97-AF65-F5344CB8AC3E}">
        <p14:creationId xmlns:p14="http://schemas.microsoft.com/office/powerpoint/2010/main" val="1583118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/>
              <a:t>KNOBBED WHELK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YES! I belong to an invertebrate!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There are two types of whelks in the Chesapeake bay the knobbed whelk which has knobs along its shell and the channel whelk has a spiral shell.</a:t>
            </a:r>
          </a:p>
        </p:txBody>
      </p:sp>
    </p:spTree>
    <p:extLst>
      <p:ext uri="{BB962C8B-B14F-4D97-AF65-F5344CB8AC3E}">
        <p14:creationId xmlns:p14="http://schemas.microsoft.com/office/powerpoint/2010/main" val="17013892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416" y="365125"/>
            <a:ext cx="11774466" cy="1325563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 smtClean="0"/>
              <a:t>INVERTEBRATE OR NOT??</a:t>
            </a:r>
            <a:endParaRPr lang="en-US" sz="80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7" t="19808" r="3236" b="11334"/>
          <a:stretch/>
        </p:blipFill>
        <p:spPr>
          <a:xfrm>
            <a:off x="3728496" y="1584961"/>
            <a:ext cx="4718305" cy="4888992"/>
          </a:xfrm>
        </p:spPr>
      </p:pic>
    </p:spTree>
    <p:extLst>
      <p:ext uri="{BB962C8B-B14F-4D97-AF65-F5344CB8AC3E}">
        <p14:creationId xmlns:p14="http://schemas.microsoft.com/office/powerpoint/2010/main" val="14558458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/>
              <a:t>SKATE EGG CASINGS 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NO! I belong to a vertebrate!</a:t>
            </a:r>
          </a:p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r>
              <a:rPr lang="en-US" sz="3200" dirty="0" smtClean="0"/>
              <a:t>Skates lay their eggs and they wash up on the beach </a:t>
            </a:r>
          </a:p>
          <a:p>
            <a:pPr marL="0" indent="0" algn="ctr">
              <a:buNone/>
            </a:pPr>
            <a:r>
              <a:rPr lang="en-US" sz="3200" dirty="0" smtClean="0"/>
              <a:t>after they hatch.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81409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/>
              <a:t>OYSTER SHELL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YES! I belong to an invertebrate! 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This is only a half of an oyster. Oysters are bivalves and have two shells!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80139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416" y="365125"/>
            <a:ext cx="11774466" cy="1325563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 smtClean="0"/>
              <a:t>INVERTEBRATE OR NOT??</a:t>
            </a:r>
            <a:endParaRPr lang="en-US" sz="80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765" y="1499616"/>
            <a:ext cx="3861412" cy="5148550"/>
          </a:xfrm>
        </p:spPr>
      </p:pic>
    </p:spTree>
    <p:extLst>
      <p:ext uri="{BB962C8B-B14F-4D97-AF65-F5344CB8AC3E}">
        <p14:creationId xmlns:p14="http://schemas.microsoft.com/office/powerpoint/2010/main" val="1535524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/>
              <a:t>SEA TURTLE CARAPACE   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NO! I belong to a vertebrate!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 This is part of the turtle’s top shell and backbone. There are about 50 bones that make up the carapace. </a:t>
            </a:r>
          </a:p>
          <a:p>
            <a:pPr marL="0" indent="0" algn="ctr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50224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416" y="365125"/>
            <a:ext cx="11774466" cy="1325563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 smtClean="0"/>
              <a:t>INVERTEBRATE OR NOT??</a:t>
            </a:r>
            <a:endParaRPr lang="en-US" sz="80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" t="15583" r="6954"/>
          <a:stretch/>
        </p:blipFill>
        <p:spPr>
          <a:xfrm>
            <a:off x="4043965" y="1544027"/>
            <a:ext cx="4087368" cy="5120463"/>
          </a:xfrm>
        </p:spPr>
      </p:pic>
    </p:spTree>
    <p:extLst>
      <p:ext uri="{BB962C8B-B14F-4D97-AF65-F5344CB8AC3E}">
        <p14:creationId xmlns:p14="http://schemas.microsoft.com/office/powerpoint/2010/main" val="2426129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/>
              <a:t>WHITE EGRET FEATHER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NO! I belong to a vertebrate! </a:t>
            </a:r>
          </a:p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r>
              <a:rPr lang="en-US" sz="3200" dirty="0" smtClean="0"/>
              <a:t>There are two types of egrets in the Chesapeake Bay:    </a:t>
            </a:r>
          </a:p>
          <a:p>
            <a:pPr marL="0" indent="0" algn="ctr">
              <a:buNone/>
            </a:pPr>
            <a:r>
              <a:rPr lang="en-US" sz="3200" dirty="0" smtClean="0"/>
              <a:t>the great egret has black feet is larger than the snowy egret which has orange feet.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84785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416" y="365125"/>
            <a:ext cx="11774466" cy="1325563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 smtClean="0"/>
              <a:t>INVERTEBRATE OR NOT??</a:t>
            </a:r>
            <a:endParaRPr lang="en-US" sz="8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389" y="1436909"/>
            <a:ext cx="3966520" cy="5288694"/>
          </a:xfrm>
        </p:spPr>
      </p:pic>
    </p:spTree>
    <p:extLst>
      <p:ext uri="{BB962C8B-B14F-4D97-AF65-F5344CB8AC3E}">
        <p14:creationId xmlns:p14="http://schemas.microsoft.com/office/powerpoint/2010/main" val="2323023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504</Words>
  <Application>Microsoft Macintosh PowerPoint</Application>
  <PresentationFormat>Widescreen</PresentationFormat>
  <Paragraphs>124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Calibri</vt:lpstr>
      <vt:lpstr>Calibri Light</vt:lpstr>
      <vt:lpstr>Arial</vt:lpstr>
      <vt:lpstr>Office Theme</vt:lpstr>
      <vt:lpstr>INVERTEBRATE OR NOT??</vt:lpstr>
      <vt:lpstr>WHELK EGG CASES</vt:lpstr>
      <vt:lpstr>INVERTEBRATE OR NOT??</vt:lpstr>
      <vt:lpstr>OYSTER SHELL</vt:lpstr>
      <vt:lpstr>INVERTEBRATE OR NOT??</vt:lpstr>
      <vt:lpstr>SEA TURTLE CARAPACE   </vt:lpstr>
      <vt:lpstr>INVERTEBRATE OR NOT??</vt:lpstr>
      <vt:lpstr>WHITE EGRET FEATHER</vt:lpstr>
      <vt:lpstr>INVERTEBRATE OR NOT??</vt:lpstr>
      <vt:lpstr>HORSESHOE CRAB TAIL</vt:lpstr>
      <vt:lpstr>INVERTEBRATE OR NOT??</vt:lpstr>
      <vt:lpstr>BLUE CRAB CARAPACE</vt:lpstr>
      <vt:lpstr>INVERTEBRATE OR NOT??</vt:lpstr>
      <vt:lpstr>MOON SNAIL SHELL</vt:lpstr>
      <vt:lpstr>INVERTEBRATE OR NOT??</vt:lpstr>
      <vt:lpstr>BAY SCALLOP</vt:lpstr>
      <vt:lpstr>INVERTEBRATE OR NOT??</vt:lpstr>
      <vt:lpstr>HARD CLAM</vt:lpstr>
      <vt:lpstr>INVERTEBRATE OR NOT??</vt:lpstr>
      <vt:lpstr>BOTTLE CAP</vt:lpstr>
      <vt:lpstr>INVERTEBRATE OR NOT??</vt:lpstr>
      <vt:lpstr>OYSTER SHELL PIECE</vt:lpstr>
      <vt:lpstr>INVERTEBRATE OR NOT??</vt:lpstr>
      <vt:lpstr>BARNACLE SHELL</vt:lpstr>
      <vt:lpstr>INVERTEBRATE OR NOT??</vt:lpstr>
      <vt:lpstr>WORM TUBE</vt:lpstr>
      <vt:lpstr>INVERTEBRATE OR NOT??</vt:lpstr>
      <vt:lpstr>RAZOR CLAM</vt:lpstr>
      <vt:lpstr>INVERTEBRATE OR NOT??</vt:lpstr>
      <vt:lpstr>HORSESHOE CRAB CLAW</vt:lpstr>
      <vt:lpstr>INVERTEBRATE OR NOT??</vt:lpstr>
      <vt:lpstr>KNOBBED WHELK</vt:lpstr>
      <vt:lpstr>INVERTEBRATE OR NOT??</vt:lpstr>
      <vt:lpstr>SKATE EGG CASINGS </vt:lpstr>
    </vt:vector>
  </TitlesOfParts>
  <Company>Virginia Institute of Marine Science</Company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INVERTEBRATE OR NOT??</dc:title>
  <dc:creator>Anne E. Markwith</dc:creator>
  <cp:lastModifiedBy>Microsoft Office User</cp:lastModifiedBy>
  <cp:revision>1</cp:revision>
  <dcterms:created xsi:type="dcterms:W3CDTF">2019-07-02T18:41:12Z</dcterms:created>
  <dcterms:modified xsi:type="dcterms:W3CDTF">2020-08-30T23:40:26Z</dcterms:modified>
</cp:coreProperties>
</file>