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0" r:id="rId2"/>
  </p:sldMasterIdLst>
  <p:sldIdLst>
    <p:sldId id="256" r:id="rId3"/>
    <p:sldId id="257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109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2"/>
            </a:gs>
            <a:gs pos="100000">
              <a:srgbClr val="0B539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rgbClr val="FFFF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9F44AF43-3448-4910-B965-992A7A51DFF9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7698B3E-91CA-4344-8EFA-0DB8FBFC8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094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8CFD-807A-4D65-8BB0-5FC0EBC13B23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6374-6CAD-482F-B12A-D05423C0C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6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E2DE192-E763-4EC8-80E1-DEF3068402C8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5F80A751-3060-4E5F-A065-2DD7128F96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980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52D9F87-5306-4BEC-9E19-8FB380438A76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69618E1-FA10-4F1F-A2CD-0BFC6A26B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802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D214-3210-44F7-862A-B8FF32A5EF2C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6D9A3-BBA5-4E56-A233-2A102E3C8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128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B4D9A-C49E-45D8-9A90-9EE7264C19E3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67B1-4E34-4DA9-8064-E2CBF9A10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708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B9B7E-0EB0-4E7F-9BED-FC5EE7231B39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3711-F41D-4BA8-91B0-C3C75395F0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43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69C5-D6A2-4C1C-8CD7-C166E0C511AC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D23A2-002F-4A20-A7EA-AC60D12D1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857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CDD0C-F446-42EF-BD92-3A98F1559261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85D7-4587-4778-8C6F-1BF49E4D8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787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8F7C21-5B6F-46AA-8AAD-0B763949C091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5D7DCF-FFC0-4555-AAC0-5E3F8FC3E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615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ED705-64BC-4E61-B5AD-19E7F6076561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D59C-F549-4006-9E91-33DCABF7E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50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chemeClr val="bg2"/>
            </a:gs>
            <a:gs pos="100000">
              <a:srgbClr val="0B539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rgbClr val="FFFF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2AF6A65-1544-4340-B25C-1E461BC6D51F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D028435-D7A3-4AF4-9551-9DBE1AE66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745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95BB-2C6E-4B4D-94A7-D6423586A89C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251F8-317B-4D65-A77B-B40EDEC449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43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C7C0-321E-437F-8249-438023C5A1FD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BA44-CA63-492E-BF6D-6C9AB7C88F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87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7EA7-A3AF-42F5-8634-60E40B627C19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AC5D1-3698-4959-8B45-24C764916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29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4D08D-8CB0-4FB6-86C7-E3DBE8ABF2B0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C2551-7290-4E54-B252-9BB35B14C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93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5CFE-92E8-42EA-9546-5772F468B4E2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6FEE-C935-4C3E-B61F-4F25939AC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83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1DB6B-8ACB-4B44-ABA1-E8563FEAFFCD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73F7E-F620-4463-B42B-9EF9AFAEF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14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851398-3306-43F5-B178-328B451B2E78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E0DFF7-BDF1-4AE7-8425-0FA42120E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77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BF4EF-9A62-47F9-9D6A-1D3CA00A24B1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2B8D-F812-43DE-BCAA-D5CFE1394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46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/>
            </a:gs>
            <a:gs pos="100000">
              <a:srgbClr val="0B539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B7076A53-4B8E-4B30-95A4-1DF216501DF4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F82E5C0F-3602-4550-8F51-3CD2598AD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pic>
        <p:nvPicPr>
          <p:cNvPr id="1034" name="Picture 14" descr="vims - shadow and no words2.jpg"/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5" y="76200"/>
            <a:ext cx="15271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73" r:id="rId8"/>
    <p:sldLayoutId id="2147483862" r:id="rId9"/>
    <p:sldLayoutId id="214748386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1" kern="1200">
          <a:solidFill>
            <a:srgbClr val="FFFFC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FFFFCC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FFFFCC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FFFFCC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FFFFCC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 b="1">
          <a:solidFill>
            <a:srgbClr val="FFFFC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 b="1">
          <a:solidFill>
            <a:srgbClr val="FFFFC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 b="1">
          <a:solidFill>
            <a:srgbClr val="FFFFC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 b="1">
          <a:solidFill>
            <a:srgbClr val="FFFFCC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+mn-ea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12F2C6F7-4401-4E8B-AB74-76BB3C6EF5B1}" type="datetimeFigureOut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96D9A0D3-7736-4231-B80B-8500BE4C4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ea typeface="+mn-ea"/>
              </a:endParaRPr>
            </a:p>
          </p:txBody>
        </p:sp>
      </p:grpSp>
      <p:pic>
        <p:nvPicPr>
          <p:cNvPr id="2058" name="Picture 14" descr="vims - shadow and no words2.jpg"/>
          <p:cNvPicPr>
            <a:picLocks noChangeAspect="1"/>
          </p:cNvPicPr>
          <p:nvPr userDrawn="1"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93663"/>
            <a:ext cx="14827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76" r:id="rId8"/>
    <p:sldLayoutId id="2147483869" r:id="rId9"/>
    <p:sldLayoutId id="21474838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1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9906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sz="6000" dirty="0">
                <a:latin typeface="Lucida Sans" charset="0"/>
              </a:rPr>
              <a:t>Questions</a:t>
            </a:r>
            <a:r>
              <a:rPr lang="en-US" sz="6000" dirty="0" smtClean="0">
                <a:latin typeface="Lucida Sans" charset="0"/>
              </a:rPr>
              <a:t>?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46100" y="2603500"/>
            <a:ext cx="8305800" cy="1435100"/>
          </a:xfrm>
        </p:spPr>
        <p:txBody>
          <a:bodyPr/>
          <a:lstStyle/>
          <a:p>
            <a:pPr marR="0" algn="l" eaLnBrk="1" hangingPunct="1"/>
            <a:r>
              <a:rPr lang="en-US" altLang="en-US" smtClean="0">
                <a:latin typeface="Lucida Sans" pitchFamily="34" charset="0"/>
                <a:ea typeface="ＭＳ Ｐゴシック" pitchFamily="34" charset="-128"/>
              </a:rPr>
              <a:t>Su</a:t>
            </a:r>
            <a:r>
              <a:rPr lang="en-US" altLang="en-US" sz="2400" smtClean="0">
                <a:latin typeface="Lucida Sans" pitchFamily="34" charset="0"/>
                <a:ea typeface="ＭＳ Ｐゴシック" pitchFamily="34" charset="-128"/>
              </a:rPr>
              <a:t>bscribe to </a:t>
            </a:r>
            <a:r>
              <a:rPr lang="en-US" altLang="en-US" sz="2400" i="1" smtClean="0">
                <a:latin typeface="Lucida Sans" pitchFamily="34" charset="0"/>
                <a:ea typeface="ＭＳ Ｐゴシック" pitchFamily="34" charset="-128"/>
              </a:rPr>
              <a:t>e-Tidings</a:t>
            </a:r>
            <a:r>
              <a:rPr lang="en-US" altLang="en-US" sz="2400" smtClean="0">
                <a:latin typeface="Lucida Sans" pitchFamily="34" charset="0"/>
                <a:ea typeface="ＭＳ Ｐゴシック" pitchFamily="34" charset="-128"/>
              </a:rPr>
              <a:t>—VIMS’ monthly e-newsletter—</a:t>
            </a:r>
            <a:br>
              <a:rPr lang="en-US" altLang="en-US" sz="2400" smtClean="0">
                <a:latin typeface="Lucida Sans" pitchFamily="34" charset="0"/>
                <a:ea typeface="ＭＳ Ｐゴシック" pitchFamily="34" charset="-128"/>
              </a:rPr>
            </a:br>
            <a:r>
              <a:rPr lang="en-US" altLang="en-US" sz="2400" smtClean="0">
                <a:latin typeface="Lucida Sans" pitchFamily="34" charset="0"/>
                <a:ea typeface="ＭＳ Ｐゴシック" pitchFamily="34" charset="-128"/>
              </a:rPr>
              <a:t>to stay </a:t>
            </a:r>
            <a:r>
              <a:rPr lang="ja-JP" altLang="en-US" sz="2400" smtClean="0">
                <a:latin typeface="Lucida Sans" pitchFamily="34" charset="0"/>
                <a:ea typeface="ＭＳ Ｐゴシック" pitchFamily="34" charset="-128"/>
              </a:rPr>
              <a:t>“</a:t>
            </a:r>
            <a:r>
              <a:rPr lang="en-US" altLang="ja-JP" sz="2400" smtClean="0">
                <a:latin typeface="Lucida Sans" pitchFamily="34" charset="0"/>
                <a:ea typeface="ＭＳ Ｐゴシック" pitchFamily="34" charset="-128"/>
              </a:rPr>
              <a:t>in the know</a:t>
            </a:r>
            <a:r>
              <a:rPr lang="ja-JP" altLang="en-US" sz="2400" smtClean="0">
                <a:latin typeface="Lucida Sans" pitchFamily="34" charset="0"/>
                <a:ea typeface="ＭＳ Ｐゴシック" pitchFamily="34" charset="-128"/>
              </a:rPr>
              <a:t>”</a:t>
            </a:r>
            <a:r>
              <a:rPr lang="en-US" altLang="ja-JP" sz="2400" smtClean="0">
                <a:latin typeface="Lucida Sans" pitchFamily="34" charset="0"/>
                <a:ea typeface="ＭＳ Ｐゴシック" pitchFamily="34" charset="-128"/>
              </a:rPr>
              <a:t> about our upcoming public events and latest research.</a:t>
            </a:r>
          </a:p>
          <a:p>
            <a:pPr marR="0" algn="l" eaLnBrk="1" hangingPunct="1"/>
            <a:endParaRPr lang="en-US" altLang="en-US" smtClean="0">
              <a:latin typeface="Lucida Sans" pitchFamily="34" charset="0"/>
              <a:ea typeface="ＭＳ Ｐゴシック" pitchFamily="34" charset="-128"/>
            </a:endParaRPr>
          </a:p>
          <a:p>
            <a:pPr marR="0" eaLnBrk="1" hangingPunct="1"/>
            <a:r>
              <a:rPr lang="en-US" altLang="en-US" smtClean="0">
                <a:latin typeface="Lucida Sans" pitchFamily="34" charset="0"/>
                <a:ea typeface="ＭＳ Ｐゴシック" pitchFamily="34" charset="-128"/>
              </a:rPr>
              <a:t>Text “VIMS” to 22828 to register now!</a:t>
            </a:r>
          </a:p>
          <a:p>
            <a:pPr marR="0" algn="l" eaLnBrk="1" hangingPunct="1"/>
            <a:endParaRPr lang="en-US" altLang="en-US" smtClean="0">
              <a:latin typeface="Lucida Sans" pitchFamily="34" charset="0"/>
              <a:ea typeface="ＭＳ Ｐゴシック" pitchFamily="34" charset="-128"/>
            </a:endParaRPr>
          </a:p>
          <a:p>
            <a:pPr marR="0" algn="l" eaLnBrk="1" hangingPunct="1">
              <a:buFont typeface="Wingdings" pitchFamily="2" charset="2"/>
              <a:buChar char="Ø"/>
            </a:pPr>
            <a:r>
              <a:rPr lang="en-US" altLang="en-US" sz="1600" smtClean="0">
                <a:latin typeface="Lucida Sans" pitchFamily="34" charset="0"/>
                <a:ea typeface="ＭＳ Ｐゴシック" pitchFamily="34" charset="-128"/>
              </a:rPr>
              <a:t> Free subscription</a:t>
            </a:r>
          </a:p>
          <a:p>
            <a:pPr marR="0" algn="l" eaLnBrk="1" hangingPunct="1">
              <a:buFont typeface="Wingdings" pitchFamily="2" charset="2"/>
              <a:buChar char="Ø"/>
            </a:pPr>
            <a:r>
              <a:rPr lang="en-US" altLang="en-US" sz="1600" smtClean="0">
                <a:latin typeface="Lucida Sans" pitchFamily="34" charset="0"/>
                <a:ea typeface="ＭＳ Ｐゴシック" pitchFamily="34" charset="-128"/>
              </a:rPr>
              <a:t> New issue each month</a:t>
            </a:r>
          </a:p>
          <a:p>
            <a:pPr marR="0" algn="l" eaLnBrk="1" hangingPunct="1">
              <a:buFont typeface="Wingdings" pitchFamily="2" charset="2"/>
              <a:buChar char="Ø"/>
            </a:pPr>
            <a:r>
              <a:rPr lang="en-US" altLang="en-US" sz="1600" smtClean="0">
                <a:latin typeface="Lucida Sans" pitchFamily="34" charset="0"/>
                <a:ea typeface="ＭＳ Ｐゴシック" pitchFamily="34" charset="-128"/>
              </a:rPr>
              <a:t> Cancel anytime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6477000" y="6213475"/>
            <a:ext cx="2590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600" i="1">
                <a:latin typeface="Lucida Sans" pitchFamily="34" charset="0"/>
              </a:rPr>
              <a:t>www.vims.edu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447800" y="2362200"/>
            <a:ext cx="6019800" cy="0"/>
          </a:xfrm>
          <a:prstGeom prst="line">
            <a:avLst/>
          </a:prstGeom>
          <a:noFill/>
          <a:ln w="25400">
            <a:solidFill>
              <a:srgbClr val="FFFFCC"/>
            </a:solidFill>
            <a:round/>
            <a:headEnd/>
            <a:tailEnd/>
          </a:ln>
          <a:effectLst>
            <a:outerShdw blurRad="57150" dist="38100" dir="5400000" algn="ctr" rotWithShape="0">
              <a:srgbClr val="343F1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6477000" y="6213475"/>
            <a:ext cx="2590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600" i="1">
                <a:solidFill>
                  <a:srgbClr val="00467F"/>
                </a:solidFill>
                <a:latin typeface="Lucida Sans" pitchFamily="34" charset="0"/>
              </a:rPr>
              <a:t>www.vims.edu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990600"/>
          </a:xfrm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sz="6000" dirty="0">
                <a:latin typeface="Lucida Sans" charset="0"/>
              </a:rPr>
              <a:t>Questions</a:t>
            </a:r>
            <a:r>
              <a:rPr lang="en-US" sz="6000" dirty="0" smtClean="0">
                <a:latin typeface="Lucida Sans" charset="0"/>
              </a:rPr>
              <a:t>?</a:t>
            </a:r>
            <a:endParaRPr lang="en-US" dirty="0"/>
          </a:p>
        </p:txBody>
      </p:sp>
      <p:sp>
        <p:nvSpPr>
          <p:cNvPr id="10244" name="Subtitle 2"/>
          <p:cNvSpPr>
            <a:spLocks noGrp="1"/>
          </p:cNvSpPr>
          <p:nvPr>
            <p:ph type="subTitle" idx="1"/>
          </p:nvPr>
        </p:nvSpPr>
        <p:spPr>
          <a:xfrm>
            <a:off x="528638" y="2603500"/>
            <a:ext cx="8305800" cy="1752600"/>
          </a:xfrm>
        </p:spPr>
        <p:txBody>
          <a:bodyPr/>
          <a:lstStyle/>
          <a:p>
            <a:pPr marR="0" algn="l" eaLnBrk="1" hangingPunct="1"/>
            <a:r>
              <a:rPr lang="en-US" altLang="en-US" smtClean="0">
                <a:latin typeface="Lucida Sans" pitchFamily="34" charset="0"/>
                <a:ea typeface="ＭＳ Ｐゴシック" pitchFamily="34" charset="-128"/>
              </a:rPr>
              <a:t>Su</a:t>
            </a:r>
            <a:r>
              <a:rPr lang="en-US" altLang="en-US" sz="2400" smtClean="0">
                <a:latin typeface="Lucida Sans" pitchFamily="34" charset="0"/>
                <a:ea typeface="ＭＳ Ｐゴシック" pitchFamily="34" charset="-128"/>
              </a:rPr>
              <a:t>bscribe to </a:t>
            </a:r>
            <a:r>
              <a:rPr lang="en-US" altLang="en-US" sz="2400" i="1" smtClean="0">
                <a:latin typeface="Lucida Sans" pitchFamily="34" charset="0"/>
                <a:ea typeface="ＭＳ Ｐゴシック" pitchFamily="34" charset="-128"/>
              </a:rPr>
              <a:t>e-Tidings</a:t>
            </a:r>
            <a:r>
              <a:rPr lang="en-US" altLang="en-US" sz="2400" smtClean="0">
                <a:latin typeface="Lucida Sans" pitchFamily="34" charset="0"/>
                <a:ea typeface="ＭＳ Ｐゴシック" pitchFamily="34" charset="-128"/>
              </a:rPr>
              <a:t>—VIMS’ monthly e-newsletter—</a:t>
            </a:r>
            <a:br>
              <a:rPr lang="en-US" altLang="en-US" sz="2400" smtClean="0">
                <a:latin typeface="Lucida Sans" pitchFamily="34" charset="0"/>
                <a:ea typeface="ＭＳ Ｐゴシック" pitchFamily="34" charset="-128"/>
              </a:rPr>
            </a:br>
            <a:r>
              <a:rPr lang="en-US" altLang="en-US" sz="2400" smtClean="0">
                <a:latin typeface="Lucida Sans" pitchFamily="34" charset="0"/>
                <a:ea typeface="ＭＳ Ｐゴシック" pitchFamily="34" charset="-128"/>
              </a:rPr>
              <a:t>to stay </a:t>
            </a:r>
            <a:r>
              <a:rPr lang="ja-JP" altLang="en-US" sz="2400" smtClean="0">
                <a:latin typeface="Lucida Sans" pitchFamily="34" charset="0"/>
                <a:ea typeface="ＭＳ Ｐゴシック" pitchFamily="34" charset="-128"/>
              </a:rPr>
              <a:t>“</a:t>
            </a:r>
            <a:r>
              <a:rPr lang="en-US" altLang="ja-JP" sz="2400" smtClean="0">
                <a:latin typeface="Lucida Sans" pitchFamily="34" charset="0"/>
                <a:ea typeface="ＭＳ Ｐゴシック" pitchFamily="34" charset="-128"/>
              </a:rPr>
              <a:t>in the know</a:t>
            </a:r>
            <a:r>
              <a:rPr lang="ja-JP" altLang="en-US" sz="2400" smtClean="0">
                <a:latin typeface="Lucida Sans" pitchFamily="34" charset="0"/>
                <a:ea typeface="ＭＳ Ｐゴシック" pitchFamily="34" charset="-128"/>
              </a:rPr>
              <a:t>”</a:t>
            </a:r>
            <a:r>
              <a:rPr lang="en-US" altLang="ja-JP" sz="2400" smtClean="0">
                <a:latin typeface="Lucida Sans" pitchFamily="34" charset="0"/>
                <a:ea typeface="ＭＳ Ｐゴシック" pitchFamily="34" charset="-128"/>
              </a:rPr>
              <a:t> about our upcoming public events and latest research.</a:t>
            </a:r>
          </a:p>
          <a:p>
            <a:pPr marR="0" algn="l" eaLnBrk="1" hangingPunct="1"/>
            <a:endParaRPr lang="en-US" altLang="ja-JP" sz="2400" smtClean="0">
              <a:latin typeface="Lucida Sans" pitchFamily="34" charset="0"/>
              <a:ea typeface="ＭＳ Ｐゴシック" pitchFamily="34" charset="-128"/>
            </a:endParaRPr>
          </a:p>
          <a:p>
            <a:pPr marR="0" eaLnBrk="1" hangingPunct="1"/>
            <a:r>
              <a:rPr lang="en-US" altLang="en-US" smtClean="0">
                <a:latin typeface="Lucida Sans" pitchFamily="34" charset="0"/>
                <a:ea typeface="ＭＳ Ｐゴシック" pitchFamily="34" charset="-128"/>
              </a:rPr>
              <a:t>Text “VIMS” to 22828 to register now!</a:t>
            </a:r>
          </a:p>
          <a:p>
            <a:pPr marR="0" algn="l" eaLnBrk="1" hangingPunct="1"/>
            <a:endParaRPr lang="en-US" altLang="en-US" smtClean="0">
              <a:latin typeface="Lucida Sans" pitchFamily="34" charset="0"/>
              <a:ea typeface="ＭＳ Ｐゴシック" pitchFamily="34" charset="-128"/>
            </a:endParaRPr>
          </a:p>
          <a:p>
            <a:pPr marR="0" algn="l" eaLnBrk="1" hangingPunct="1">
              <a:buFont typeface="Wingdings" pitchFamily="2" charset="2"/>
              <a:buChar char="Ø"/>
            </a:pPr>
            <a:r>
              <a:rPr lang="en-US" altLang="en-US" sz="2000" smtClean="0">
                <a:latin typeface="Lucida Sans" pitchFamily="34" charset="0"/>
                <a:ea typeface="ＭＳ Ｐゴシック" pitchFamily="34" charset="-128"/>
              </a:rPr>
              <a:t> Free subscription</a:t>
            </a:r>
          </a:p>
          <a:p>
            <a:pPr marR="0" algn="l" eaLnBrk="1" hangingPunct="1">
              <a:buFont typeface="Wingdings" pitchFamily="2" charset="2"/>
              <a:buChar char="Ø"/>
            </a:pPr>
            <a:r>
              <a:rPr lang="en-US" altLang="en-US" sz="2000" smtClean="0">
                <a:latin typeface="Lucida Sans" pitchFamily="34" charset="0"/>
                <a:ea typeface="ＭＳ Ｐゴシック" pitchFamily="34" charset="-128"/>
              </a:rPr>
              <a:t> New issue each month</a:t>
            </a:r>
          </a:p>
          <a:p>
            <a:pPr marR="0" algn="l" eaLnBrk="1" hangingPunct="1">
              <a:buFont typeface="Wingdings" pitchFamily="2" charset="2"/>
              <a:buChar char="Ø"/>
            </a:pPr>
            <a:r>
              <a:rPr lang="en-US" altLang="en-US" sz="2000" smtClean="0">
                <a:latin typeface="Lucida Sans" pitchFamily="34" charset="0"/>
                <a:ea typeface="ＭＳ Ｐゴシック" pitchFamily="34" charset="-128"/>
              </a:rPr>
              <a:t> Cancel anytime</a:t>
            </a:r>
          </a:p>
          <a:p>
            <a:pPr marR="0" algn="l" eaLnBrk="1" hangingPunct="1"/>
            <a:endParaRPr lang="en-US" altLang="en-US" smtClean="0">
              <a:latin typeface="Lucida Sans" pitchFamily="34" charset="0"/>
              <a:ea typeface="ＭＳ Ｐゴシック" pitchFamily="34" charset="-128"/>
            </a:endParaRPr>
          </a:p>
        </p:txBody>
      </p:sp>
      <p:sp>
        <p:nvSpPr>
          <p:cNvPr id="10245" name="TextBox 2"/>
          <p:cNvSpPr txBox="1">
            <a:spLocks noChangeArrowheads="1"/>
          </p:cNvSpPr>
          <p:nvPr/>
        </p:nvSpPr>
        <p:spPr bwMode="auto">
          <a:xfrm>
            <a:off x="6477000" y="6213475"/>
            <a:ext cx="2590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600" i="1">
                <a:solidFill>
                  <a:srgbClr val="00467F"/>
                </a:solidFill>
                <a:latin typeface="Lucida Sans" pitchFamily="34" charset="0"/>
              </a:rPr>
              <a:t>www.vims.edu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447800" y="2362200"/>
            <a:ext cx="6019800" cy="0"/>
          </a:xfrm>
          <a:prstGeom prst="line">
            <a:avLst/>
          </a:prstGeom>
          <a:noFill/>
          <a:ln w="25400">
            <a:solidFill>
              <a:srgbClr val="00467F"/>
            </a:solidFill>
            <a:round/>
            <a:headEnd/>
            <a:tailEnd/>
          </a:ln>
          <a:effectLst>
            <a:outerShdw blurRad="57150" dist="38100" dir="5400000" algn="ctr" rotWithShape="0">
              <a:srgbClr val="343F11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21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ＭＳ Ｐゴシック</vt:lpstr>
      <vt:lpstr>Calibri</vt:lpstr>
      <vt:lpstr>Constantia</vt:lpstr>
      <vt:lpstr>Wingdings 2</vt:lpstr>
      <vt:lpstr>Lucida Sans</vt:lpstr>
      <vt:lpstr>Wingdings</vt:lpstr>
      <vt:lpstr>Flow</vt:lpstr>
      <vt:lpstr>1_Flow</vt:lpstr>
      <vt:lpstr>Questions?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sstein</dc:creator>
  <cp:lastModifiedBy>Susan Stein</cp:lastModifiedBy>
  <cp:revision>26</cp:revision>
  <dcterms:created xsi:type="dcterms:W3CDTF">2007-09-05T17:52:04Z</dcterms:created>
  <dcterms:modified xsi:type="dcterms:W3CDTF">2019-10-17T15:21:28Z</dcterms:modified>
</cp:coreProperties>
</file>